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0D2C7-0E36-45FA-A164-05E83472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F&amp;G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85C741-6DE7-42A3-9EE0-063D9AB9F4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5408964"/>
              </p:ext>
            </p:extLst>
          </p:nvPr>
        </p:nvGraphicFramePr>
        <p:xfrm>
          <a:off x="457200" y="1731963"/>
          <a:ext cx="8229595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1877096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55404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88724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3256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69109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79391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13970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64730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8402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15432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7688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71563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9144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85959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13139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35260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79959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3102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7418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494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2066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67274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31995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44669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4369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89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Godiva Chocolatier -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79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Forrey &amp; Galland Chocolatier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00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Ladurée 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299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B4F26-29EE-4EFB-9350-440217A50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3371693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148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F&amp;G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F&amp;G</dc:title>
  <dc:creator>Administrator</dc:creator>
  <cp:lastModifiedBy>Administrator</cp:lastModifiedBy>
  <cp:revision>1</cp:revision>
  <dcterms:created xsi:type="dcterms:W3CDTF">2018-05-09T10:38:50Z</dcterms:created>
  <dcterms:modified xsi:type="dcterms:W3CDTF">2018-05-09T10:39:17Z</dcterms:modified>
</cp:coreProperties>
</file>