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233C9-BD2E-457B-B1DB-9E5191049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F&amp;G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AF3AC8-B194-4BDC-A0E7-54A187270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201839"/>
              </p:ext>
            </p:extLst>
          </p:nvPr>
        </p:nvGraphicFramePr>
        <p:xfrm>
          <a:off x="457200" y="1731963"/>
          <a:ext cx="822960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09704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9112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238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6678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3129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3770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7660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451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5546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4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841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070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609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249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11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@Godiva_Arabia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3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@ForreyGalland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21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@Bateelgourmet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465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76280-CF9D-40E3-82AB-EDFAEF98E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00351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F&amp;G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F&amp;G</dc:title>
  <dc:creator>Administrator</dc:creator>
  <cp:lastModifiedBy>Administrator</cp:lastModifiedBy>
  <cp:revision>1</cp:revision>
  <dcterms:created xsi:type="dcterms:W3CDTF">2018-05-03T11:56:28Z</dcterms:created>
  <dcterms:modified xsi:type="dcterms:W3CDTF">2018-05-03T11:56:39Z</dcterms:modified>
</cp:coreProperties>
</file>