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804C92-938B-4DCB-A744-254A637F0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F&amp;G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06E164-9953-4DC0-8B3A-ADB252941F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21163578"/>
              </p:ext>
            </p:extLst>
          </p:nvPr>
        </p:nvGraphicFramePr>
        <p:xfrm>
          <a:off x="457200" y="1731963"/>
          <a:ext cx="8188452" cy="1584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0916665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63710060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6205889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986062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543240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8210596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27706945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89603690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3227268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341313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8953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forreyandgalland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0.4536 %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1459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bateelgourmet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1.0675 %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5206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godivaarabia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0.4802 %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37199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7D5F91-BF6D-47E5-A18D-1EAECFBAD1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78484016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54</Words>
  <Application>Microsoft Office PowerPoint</Application>
  <PresentationFormat>On-screen Show (4:3)</PresentationFormat>
  <Paragraphs>42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Key Metrics Table | F&amp;G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F&amp;G</dc:title>
  <dc:creator>Administrator</dc:creator>
  <cp:lastModifiedBy>Administrator</cp:lastModifiedBy>
  <cp:revision>1</cp:revision>
  <dcterms:created xsi:type="dcterms:W3CDTF">2018-05-03T10:11:39Z</dcterms:created>
  <dcterms:modified xsi:type="dcterms:W3CDTF">2018-05-03T10:11:47Z</dcterms:modified>
</cp:coreProperties>
</file>