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2A50-9D66-4675-ADC2-DBC9ADF15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8F4E1-A504-4D4B-B7E0-FCADC2A94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865983"/>
              </p:ext>
            </p:extLst>
          </p:nvPr>
        </p:nvGraphicFramePr>
        <p:xfrm>
          <a:off x="457200" y="1731963"/>
          <a:ext cx="8229595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401505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0346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16317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5502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71314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5631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6797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5506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7503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456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149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3070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70134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66936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6665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5954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8283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211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100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5128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3389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5927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90745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96282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71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06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Bateel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3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Godiva Chocolatier -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0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Forrey &amp; Galland Chocolatier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34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50CCA-2756-4158-A897-E84D05B70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49537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F&amp;G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F&amp;G</dc:title>
  <dc:creator>Administrator</dc:creator>
  <cp:lastModifiedBy>Administrator</cp:lastModifiedBy>
  <cp:revision>1</cp:revision>
  <dcterms:created xsi:type="dcterms:W3CDTF">2018-05-03T09:34:22Z</dcterms:created>
  <dcterms:modified xsi:type="dcterms:W3CDTF">2018-05-03T09:34:48Z</dcterms:modified>
</cp:coreProperties>
</file>