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F808-9E4A-4843-A45B-9E79DF8D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3A232-3276-4F27-84A5-C05E44E931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96501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436571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030883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715202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413672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6170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8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#pediped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7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#Comfortable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25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56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86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32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2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2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#APMAaccepted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59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#Allnaturalshoes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96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#HappyEaster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297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3522A-C065-4EE8-A167-15976B54D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81290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3A869-592C-4192-896F-2DC95A483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56DDC-F485-49FF-B0B3-E8B6D87FE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32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88203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842410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601921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1342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1496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1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52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#SiblingsDay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88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#babybotte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0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#Babybotte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9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#Motsdenfants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9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#Easter2018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3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#TenTenShoes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01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15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9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157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76148-247F-4248-94ED-B6A7968C3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7476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9F6E8-4FC2-482B-A30D-7B21BE9C9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EF6F4-F3EE-4F11-8571-216C36895B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569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248247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16558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653567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921973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4847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0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#FashionStyle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79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0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#kidsshoes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56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9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#girlshoes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87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D7024-0274-4E81-92AA-532535A02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66693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2018-05-02T12:36:23Z</dcterms:created>
  <dcterms:modified xsi:type="dcterms:W3CDTF">2018-05-02T12:37:09Z</dcterms:modified>
</cp:coreProperties>
</file>