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Hollywood Style Egypt</c:v>
                </c:pt>
              </c:strCache>
            </c:strRef>
          </c:tx>
          <c:spPr>
            <a:ln w="28575" cap="rnd">
              <a:solidFill>
                <a:schemeClr val="accent1"/>
              </a:solidFill>
              <a:round/>
            </a:ln>
            <a:effectLst/>
          </c:spPr>
          <c:marker>
            <c:symbol val="none"/>
          </c:marker>
          <c:cat>
            <c:numRef>
              <c:f>Sheet1!$A$2:$A$32</c:f>
              <c:numCache>
                <c:formatCode>m/d/yyyy</c:formatCode>
                <c:ptCount val="3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numCache>
            </c:numRef>
          </c:cat>
          <c:val>
            <c:numRef>
              <c:f>Sheet1!$B$2:$B$32</c:f>
              <c:numCache>
                <c:formatCode>General</c:formatCode>
                <c:ptCount val="31"/>
              </c:numCache>
            </c:numRef>
          </c:val>
          <c:smooth val="0"/>
          <c:extLst>
            <c:ext xmlns:c16="http://schemas.microsoft.com/office/drawing/2014/chart" uri="{C3380CC4-5D6E-409C-BE32-E72D297353CC}">
              <c16:uniqueId val="{00000000-C8AA-4832-B28A-402CE68D0D71}"/>
            </c:ext>
          </c:extLst>
        </c:ser>
        <c:dLbls>
          <c:showLegendKey val="0"/>
          <c:showVal val="0"/>
          <c:showCatName val="0"/>
          <c:showSerName val="0"/>
          <c:showPercent val="0"/>
          <c:showBubbleSize val="0"/>
        </c:dLbls>
        <c:smooth val="0"/>
        <c:axId val="285122848"/>
        <c:axId val="285126128"/>
      </c:lineChart>
      <c:dateAx>
        <c:axId val="28512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26128"/>
        <c:crosses val="autoZero"/>
        <c:auto val="1"/>
        <c:lblOffset val="100"/>
        <c:baseTimeUnit val="days"/>
      </c:dateAx>
      <c:valAx>
        <c:axId val="28512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2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Hollywood Style Egypt</c:v>
                </c:pt>
              </c:strCache>
            </c:strRef>
          </c:tx>
          <c:spPr>
            <a:ln w="28575" cap="rnd">
              <a:solidFill>
                <a:schemeClr val="accent1"/>
              </a:solidFill>
              <a:round/>
            </a:ln>
            <a:effectLst/>
          </c:spPr>
          <c:marker>
            <c:symbol val="none"/>
          </c:marker>
          <c:cat>
            <c:numRef>
              <c:f>Sheet1!$A$2:$A$32</c:f>
              <c:numCache>
                <c:formatCode>m/d/yyyy</c:formatCode>
                <c:ptCount val="3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numCache>
            </c:numRef>
          </c:cat>
          <c:val>
            <c:numRef>
              <c:f>Sheet1!$B$2:$B$32</c:f>
              <c:numCache>
                <c:formatCode>General</c:formatCode>
                <c:ptCount val="31"/>
              </c:numCache>
            </c:numRef>
          </c:val>
          <c:smooth val="0"/>
          <c:extLst>
            <c:ext xmlns:c16="http://schemas.microsoft.com/office/drawing/2014/chart" uri="{C3380CC4-5D6E-409C-BE32-E72D297353CC}">
              <c16:uniqueId val="{00000000-2C1E-4866-B794-B0B3E20FB513}"/>
            </c:ext>
          </c:extLst>
        </c:ser>
        <c:dLbls>
          <c:showLegendKey val="0"/>
          <c:showVal val="0"/>
          <c:showCatName val="0"/>
          <c:showSerName val="0"/>
          <c:showPercent val="0"/>
          <c:showBubbleSize val="0"/>
        </c:dLbls>
        <c:smooth val="0"/>
        <c:axId val="331385664"/>
        <c:axId val="285125472"/>
      </c:lineChart>
      <c:dateAx>
        <c:axId val="33138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25472"/>
        <c:crosses val="autoZero"/>
        <c:auto val="1"/>
        <c:lblOffset val="100"/>
        <c:baseTimeUnit val="days"/>
      </c:dateAx>
      <c:valAx>
        <c:axId val="28512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8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Hollywood Style Egypt</c:v>
                </c:pt>
              </c:strCache>
            </c:strRef>
          </c:tx>
          <c:spPr>
            <a:ln w="28575" cap="rnd">
              <a:solidFill>
                <a:schemeClr val="accent1"/>
              </a:solidFill>
              <a:round/>
            </a:ln>
            <a:effectLst/>
          </c:spPr>
          <c:marker>
            <c:symbol val="none"/>
          </c:marker>
          <c:cat>
            <c:numRef>
              <c:f>Sheet1!$A$2:$A$32</c:f>
              <c:numCache>
                <c:formatCode>m/d/yyyy</c:formatCode>
                <c:ptCount val="31"/>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pt idx="30">
                  <c:v>43221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D14-48DF-BED0-190F0E6960E4}"/>
            </c:ext>
          </c:extLst>
        </c:ser>
        <c:dLbls>
          <c:showLegendKey val="0"/>
          <c:showVal val="0"/>
          <c:showCatName val="0"/>
          <c:showSerName val="0"/>
          <c:showPercent val="0"/>
          <c:showBubbleSize val="0"/>
        </c:dLbls>
        <c:smooth val="0"/>
        <c:axId val="335873528"/>
        <c:axId val="335874184"/>
      </c:lineChart>
      <c:dateAx>
        <c:axId val="33587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74184"/>
        <c:crosses val="autoZero"/>
        <c:auto val="1"/>
        <c:lblOffset val="100"/>
        <c:baseTimeUnit val="days"/>
      </c:dateAx>
      <c:valAx>
        <c:axId val="33587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7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Hollywood Style Egypt</c:v>
                </c:pt>
              </c:strCache>
            </c:strRef>
          </c:cat>
          <c:val>
            <c:numRef>
              <c:f>Sheet1!$B$2</c:f>
              <c:numCache>
                <c:formatCode>General</c:formatCode>
                <c:ptCount val="1"/>
                <c:pt idx="0">
                  <c:v>3471</c:v>
                </c:pt>
              </c:numCache>
            </c:numRef>
          </c:val>
          <c:extLst>
            <c:ext xmlns:c16="http://schemas.microsoft.com/office/drawing/2014/chart" uri="{C3380CC4-5D6E-409C-BE32-E72D297353CC}">
              <c16:uniqueId val="{00000000-BBE9-4611-A8A8-84B4F81597EB}"/>
            </c:ext>
          </c:extLst>
        </c:ser>
        <c:dLbls>
          <c:showLegendKey val="0"/>
          <c:showVal val="0"/>
          <c:showCatName val="0"/>
          <c:showSerName val="0"/>
          <c:showPercent val="0"/>
          <c:showBubbleSize val="0"/>
        </c:dLbls>
        <c:gapWidth val="219"/>
        <c:overlap val="-27"/>
        <c:axId val="335727728"/>
        <c:axId val="335728056"/>
      </c:barChart>
      <c:catAx>
        <c:axId val="33572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28056"/>
        <c:crosses val="autoZero"/>
        <c:auto val="1"/>
        <c:lblAlgn val="ctr"/>
        <c:lblOffset val="100"/>
        <c:noMultiLvlLbl val="0"/>
      </c:catAx>
      <c:valAx>
        <c:axId val="33572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2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Hollywood Style Egypt</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c:v>
                </c:pt>
                <c:pt idx="1">
                  <c:v>100</c:v>
                </c:pt>
                <c:pt idx="2">
                  <c:v>100</c:v>
                </c:pt>
                <c:pt idx="3">
                  <c:v>0</c:v>
                </c:pt>
                <c:pt idx="4">
                  <c:v>0</c:v>
                </c:pt>
                <c:pt idx="5">
                  <c:v>0</c:v>
                </c:pt>
              </c:numCache>
            </c:numRef>
          </c:val>
          <c:extLst>
            <c:ext xmlns:c16="http://schemas.microsoft.com/office/drawing/2014/chart" uri="{C3380CC4-5D6E-409C-BE32-E72D297353CC}">
              <c16:uniqueId val="{00000000-CE85-40B0-9ED7-5AB9ABFE0A1A}"/>
            </c:ext>
          </c:extLst>
        </c:ser>
        <c:dLbls>
          <c:showLegendKey val="0"/>
          <c:showVal val="0"/>
          <c:showCatName val="0"/>
          <c:showSerName val="0"/>
          <c:showPercent val="0"/>
          <c:showBubbleSize val="0"/>
        </c:dLbls>
        <c:axId val="452889768"/>
        <c:axId val="452898296"/>
      </c:radarChart>
      <c:catAx>
        <c:axId val="45288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898296"/>
        <c:crosses val="autoZero"/>
        <c:auto val="1"/>
        <c:lblAlgn val="ctr"/>
        <c:lblOffset val="100"/>
        <c:noMultiLvlLbl val="0"/>
      </c:catAx>
      <c:valAx>
        <c:axId val="45289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88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DFDD3-1E08-4734-812E-1A7FF181D773}"/>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C32BBBFE-3E0E-4C79-8671-52EE0A9EFEAE}"/>
              </a:ext>
            </a:extLst>
          </p:cNvPr>
          <p:cNvSpPr>
            <a:spLocks noGrp="1"/>
          </p:cNvSpPr>
          <p:nvPr>
            <p:ph type="subTitle" idx="1"/>
          </p:nvPr>
        </p:nvSpPr>
        <p:spPr/>
        <p:txBody>
          <a:bodyPr/>
          <a:lstStyle/>
          <a:p>
            <a:r>
              <a:rPr lang="en-US"/>
              <a:t>arise-mpe</a:t>
            </a:r>
          </a:p>
        </p:txBody>
      </p:sp>
    </p:spTree>
    <p:extLst>
      <p:ext uri="{BB962C8B-B14F-4D97-AF65-F5344CB8AC3E}">
        <p14:creationId xmlns:p14="http://schemas.microsoft.com/office/powerpoint/2010/main" val="4215796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A6F3E-FD09-46E2-B9A0-6ABD6959266A}"/>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A9CEA301-2404-43A0-A429-5A853BA4966E}"/>
              </a:ext>
            </a:extLst>
          </p:cNvPr>
          <p:cNvGraphicFramePr>
            <a:graphicFrameLocks noGrp="1"/>
          </p:cNvGraphicFramePr>
          <p:nvPr>
            <p:ph type="tbl" sz="quarter" idx="13"/>
            <p:extLst>
              <p:ext uri="{D42A27DB-BD31-4B8C-83A1-F6EECF244321}">
                <p14:modId xmlns:p14="http://schemas.microsoft.com/office/powerpoint/2010/main" val="326182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611713559"/>
                    </a:ext>
                  </a:extLst>
                </a:gridCol>
                <a:gridCol w="304495">
                  <a:extLst>
                    <a:ext uri="{9D8B030D-6E8A-4147-A177-3AD203B41FA5}">
                      <a16:colId xmlns:a16="http://schemas.microsoft.com/office/drawing/2014/main" val="936857216"/>
                    </a:ext>
                  </a:extLst>
                </a:gridCol>
                <a:gridCol w="304495">
                  <a:extLst>
                    <a:ext uri="{9D8B030D-6E8A-4147-A177-3AD203B41FA5}">
                      <a16:colId xmlns:a16="http://schemas.microsoft.com/office/drawing/2014/main" val="2955632997"/>
                    </a:ext>
                  </a:extLst>
                </a:gridCol>
                <a:gridCol w="304495">
                  <a:extLst>
                    <a:ext uri="{9D8B030D-6E8A-4147-A177-3AD203B41FA5}">
                      <a16:colId xmlns:a16="http://schemas.microsoft.com/office/drawing/2014/main" val="4179998925"/>
                    </a:ext>
                  </a:extLst>
                </a:gridCol>
                <a:gridCol w="304495">
                  <a:extLst>
                    <a:ext uri="{9D8B030D-6E8A-4147-A177-3AD203B41FA5}">
                      <a16:colId xmlns:a16="http://schemas.microsoft.com/office/drawing/2014/main" val="2668596508"/>
                    </a:ext>
                  </a:extLst>
                </a:gridCol>
                <a:gridCol w="304495">
                  <a:extLst>
                    <a:ext uri="{9D8B030D-6E8A-4147-A177-3AD203B41FA5}">
                      <a16:colId xmlns:a16="http://schemas.microsoft.com/office/drawing/2014/main" val="3530385039"/>
                    </a:ext>
                  </a:extLst>
                </a:gridCol>
                <a:gridCol w="304495">
                  <a:extLst>
                    <a:ext uri="{9D8B030D-6E8A-4147-A177-3AD203B41FA5}">
                      <a16:colId xmlns:a16="http://schemas.microsoft.com/office/drawing/2014/main" val="1741832974"/>
                    </a:ext>
                  </a:extLst>
                </a:gridCol>
                <a:gridCol w="304495">
                  <a:extLst>
                    <a:ext uri="{9D8B030D-6E8A-4147-A177-3AD203B41FA5}">
                      <a16:colId xmlns:a16="http://schemas.microsoft.com/office/drawing/2014/main" val="3497932205"/>
                    </a:ext>
                  </a:extLst>
                </a:gridCol>
                <a:gridCol w="304495">
                  <a:extLst>
                    <a:ext uri="{9D8B030D-6E8A-4147-A177-3AD203B41FA5}">
                      <a16:colId xmlns:a16="http://schemas.microsoft.com/office/drawing/2014/main" val="2663297464"/>
                    </a:ext>
                  </a:extLst>
                </a:gridCol>
                <a:gridCol w="304495">
                  <a:extLst>
                    <a:ext uri="{9D8B030D-6E8A-4147-A177-3AD203B41FA5}">
                      <a16:colId xmlns:a16="http://schemas.microsoft.com/office/drawing/2014/main" val="1328748722"/>
                    </a:ext>
                  </a:extLst>
                </a:gridCol>
                <a:gridCol w="304495">
                  <a:extLst>
                    <a:ext uri="{9D8B030D-6E8A-4147-A177-3AD203B41FA5}">
                      <a16:colId xmlns:a16="http://schemas.microsoft.com/office/drawing/2014/main" val="392529495"/>
                    </a:ext>
                  </a:extLst>
                </a:gridCol>
                <a:gridCol w="304495">
                  <a:extLst>
                    <a:ext uri="{9D8B030D-6E8A-4147-A177-3AD203B41FA5}">
                      <a16:colId xmlns:a16="http://schemas.microsoft.com/office/drawing/2014/main" val="3117683349"/>
                    </a:ext>
                  </a:extLst>
                </a:gridCol>
                <a:gridCol w="304495">
                  <a:extLst>
                    <a:ext uri="{9D8B030D-6E8A-4147-A177-3AD203B41FA5}">
                      <a16:colId xmlns:a16="http://schemas.microsoft.com/office/drawing/2014/main" val="4165760543"/>
                    </a:ext>
                  </a:extLst>
                </a:gridCol>
                <a:gridCol w="304495">
                  <a:extLst>
                    <a:ext uri="{9D8B030D-6E8A-4147-A177-3AD203B41FA5}">
                      <a16:colId xmlns:a16="http://schemas.microsoft.com/office/drawing/2014/main" val="906226234"/>
                    </a:ext>
                  </a:extLst>
                </a:gridCol>
                <a:gridCol w="304495">
                  <a:extLst>
                    <a:ext uri="{9D8B030D-6E8A-4147-A177-3AD203B41FA5}">
                      <a16:colId xmlns:a16="http://schemas.microsoft.com/office/drawing/2014/main" val="2282176245"/>
                    </a:ext>
                  </a:extLst>
                </a:gridCol>
                <a:gridCol w="304495">
                  <a:extLst>
                    <a:ext uri="{9D8B030D-6E8A-4147-A177-3AD203B41FA5}">
                      <a16:colId xmlns:a16="http://schemas.microsoft.com/office/drawing/2014/main" val="1859341818"/>
                    </a:ext>
                  </a:extLst>
                </a:gridCol>
                <a:gridCol w="304495">
                  <a:extLst>
                    <a:ext uri="{9D8B030D-6E8A-4147-A177-3AD203B41FA5}">
                      <a16:colId xmlns:a16="http://schemas.microsoft.com/office/drawing/2014/main" val="2160266385"/>
                    </a:ext>
                  </a:extLst>
                </a:gridCol>
                <a:gridCol w="304495">
                  <a:extLst>
                    <a:ext uri="{9D8B030D-6E8A-4147-A177-3AD203B41FA5}">
                      <a16:colId xmlns:a16="http://schemas.microsoft.com/office/drawing/2014/main" val="535687259"/>
                    </a:ext>
                  </a:extLst>
                </a:gridCol>
                <a:gridCol w="304495">
                  <a:extLst>
                    <a:ext uri="{9D8B030D-6E8A-4147-A177-3AD203B41FA5}">
                      <a16:colId xmlns:a16="http://schemas.microsoft.com/office/drawing/2014/main" val="141415723"/>
                    </a:ext>
                  </a:extLst>
                </a:gridCol>
                <a:gridCol w="304495">
                  <a:extLst>
                    <a:ext uri="{9D8B030D-6E8A-4147-A177-3AD203B41FA5}">
                      <a16:colId xmlns:a16="http://schemas.microsoft.com/office/drawing/2014/main" val="1545104801"/>
                    </a:ext>
                  </a:extLst>
                </a:gridCol>
                <a:gridCol w="304495">
                  <a:extLst>
                    <a:ext uri="{9D8B030D-6E8A-4147-A177-3AD203B41FA5}">
                      <a16:colId xmlns:a16="http://schemas.microsoft.com/office/drawing/2014/main" val="4141398700"/>
                    </a:ext>
                  </a:extLst>
                </a:gridCol>
                <a:gridCol w="304495">
                  <a:extLst>
                    <a:ext uri="{9D8B030D-6E8A-4147-A177-3AD203B41FA5}">
                      <a16:colId xmlns:a16="http://schemas.microsoft.com/office/drawing/2014/main" val="3752943512"/>
                    </a:ext>
                  </a:extLst>
                </a:gridCol>
                <a:gridCol w="304495">
                  <a:extLst>
                    <a:ext uri="{9D8B030D-6E8A-4147-A177-3AD203B41FA5}">
                      <a16:colId xmlns:a16="http://schemas.microsoft.com/office/drawing/2014/main" val="805400537"/>
                    </a:ext>
                  </a:extLst>
                </a:gridCol>
                <a:gridCol w="304495">
                  <a:extLst>
                    <a:ext uri="{9D8B030D-6E8A-4147-A177-3AD203B41FA5}">
                      <a16:colId xmlns:a16="http://schemas.microsoft.com/office/drawing/2014/main" val="3428465764"/>
                    </a:ext>
                  </a:extLst>
                </a:gridCol>
                <a:gridCol w="304495">
                  <a:extLst>
                    <a:ext uri="{9D8B030D-6E8A-4147-A177-3AD203B41FA5}">
                      <a16:colId xmlns:a16="http://schemas.microsoft.com/office/drawing/2014/main" val="19327132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99101360"/>
                  </a:ext>
                </a:extLst>
              </a:tr>
              <a:tr h="370840">
                <a:tc>
                  <a:txBody>
                    <a:bodyPr/>
                    <a:lstStyle/>
                    <a:p>
                      <a:r>
                        <a:rPr lang="en-US" sz="1000"/>
                        <a:t>Hollywood Style Egypt</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34</a:t>
                      </a:r>
                    </a:p>
                  </a:txBody>
                  <a:tcPr/>
                </a:tc>
                <a:tc>
                  <a:txBody>
                    <a:bodyPr/>
                    <a:lstStyle/>
                    <a:p>
                      <a:r>
                        <a:rPr lang="en-US" sz="1000"/>
                        <a:t>0</a:t>
                      </a:r>
                    </a:p>
                  </a:txBody>
                  <a:tcPr/>
                </a:tc>
                <a:tc>
                  <a:txBody>
                    <a:bodyPr/>
                    <a:lstStyle/>
                    <a:p>
                      <a:r>
                        <a:rPr lang="en-US" sz="1000"/>
                        <a:t>34</a:t>
                      </a:r>
                    </a:p>
                  </a:txBody>
                  <a:tcPr/>
                </a:tc>
                <a:tc>
                  <a:txBody>
                    <a:bodyPr/>
                    <a:lstStyle/>
                    <a:p>
                      <a:r>
                        <a:rPr lang="en-US" sz="1000"/>
                        <a:t>0</a:t>
                      </a:r>
                    </a:p>
                  </a:txBody>
                  <a:tcPr/>
                </a:tc>
                <a:tc>
                  <a:txBody>
                    <a:bodyPr/>
                    <a:lstStyle/>
                    <a:p>
                      <a:r>
                        <a:rPr lang="en-US" sz="1000"/>
                        <a:t>0</a:t>
                      </a:r>
                    </a:p>
                  </a:txBody>
                  <a:tcPr/>
                </a:tc>
                <a:tc>
                  <a:txBody>
                    <a:bodyPr/>
                    <a:lstStyle/>
                    <a:p>
                      <a:r>
                        <a:rPr lang="en-US" sz="1000"/>
                        <a:t>3224</a:t>
                      </a:r>
                    </a:p>
                  </a:txBody>
                  <a:tcPr/>
                </a:tc>
                <a:tc>
                  <a:txBody>
                    <a:bodyPr/>
                    <a:lstStyle/>
                    <a:p>
                      <a:r>
                        <a:rPr lang="en-US" sz="1000"/>
                        <a:t>0</a:t>
                      </a:r>
                    </a:p>
                  </a:txBody>
                  <a:tcPr/>
                </a:tc>
                <a:tc>
                  <a:txBody>
                    <a:bodyPr/>
                    <a:lstStyle/>
                    <a:p>
                      <a:r>
                        <a:rPr lang="en-US" sz="1000"/>
                        <a:t>3167</a:t>
                      </a:r>
                    </a:p>
                  </a:txBody>
                  <a:tcPr/>
                </a:tc>
                <a:tc>
                  <a:txBody>
                    <a:bodyPr/>
                    <a:lstStyle/>
                    <a:p>
                      <a:r>
                        <a:rPr lang="en-US" sz="1000"/>
                        <a:t>50</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203</a:t>
                      </a:r>
                    </a:p>
                  </a:txBody>
                  <a:tcPr/>
                </a:tc>
                <a:tc>
                  <a:txBody>
                    <a:bodyPr/>
                    <a:lstStyle/>
                    <a:p>
                      <a:r>
                        <a:rPr lang="en-US" sz="1000"/>
                        <a:t>44</a:t>
                      </a:r>
                    </a:p>
                  </a:txBody>
                  <a:tcPr/>
                </a:tc>
                <a:tc>
                  <a:txBody>
                    <a:bodyPr/>
                    <a:lstStyle/>
                    <a:p>
                      <a:r>
                        <a:rPr lang="en-US" sz="1000"/>
                        <a:t>3471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083630137"/>
                  </a:ext>
                </a:extLst>
              </a:tr>
            </a:tbl>
          </a:graphicData>
        </a:graphic>
      </p:graphicFrame>
      <p:sp>
        <p:nvSpPr>
          <p:cNvPr id="4" name="Text Placeholder 3">
            <a:extLst>
              <a:ext uri="{FF2B5EF4-FFF2-40B4-BE49-F238E27FC236}">
                <a16:creationId xmlns:a16="http://schemas.microsoft.com/office/drawing/2014/main" id="{B7F3A51F-5C31-47DE-9768-C547974A10A7}"/>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4175421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EEE2-94FE-40C0-B7A0-70F757937F46}"/>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51799560-A739-4CE8-8210-ED2FE739294C}"/>
              </a:ext>
            </a:extLst>
          </p:cNvPr>
          <p:cNvGraphicFramePr>
            <a:graphicFrameLocks noGrp="1"/>
          </p:cNvGraphicFramePr>
          <p:nvPr>
            <p:ph type="chart" sz="quarter" idx="13"/>
            <p:extLst>
              <p:ext uri="{D42A27DB-BD31-4B8C-83A1-F6EECF244321}">
                <p14:modId xmlns:p14="http://schemas.microsoft.com/office/powerpoint/2010/main" val="2762432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3D8261-3D74-41AE-BDD0-6681A2207D06}"/>
              </a:ext>
            </a:extLst>
          </p:cNvPr>
          <p:cNvSpPr>
            <a:spLocks noGrp="1"/>
          </p:cNvSpPr>
          <p:nvPr>
            <p:ph type="body" sz="quarter" idx="14"/>
          </p:nvPr>
        </p:nvSpPr>
        <p:spPr/>
        <p:txBody>
          <a:bodyPr/>
          <a:lstStyle/>
          <a:p>
            <a:r>
              <a:rPr lang="en-US"/>
              <a:t>04/01/2018 - 05/01/2018</a:t>
            </a:r>
          </a:p>
        </p:txBody>
      </p:sp>
      <p:sp>
        <p:nvSpPr>
          <p:cNvPr id="5" name="Footer Placeholder 4">
            <a:extLst>
              <a:ext uri="{FF2B5EF4-FFF2-40B4-BE49-F238E27FC236}">
                <a16:creationId xmlns:a16="http://schemas.microsoft.com/office/drawing/2014/main" id="{9160D637-CE1D-46BA-BE63-361ECD814F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638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6D27C-2014-4E2D-9E5A-157B04D0C09F}"/>
              </a:ext>
            </a:extLst>
          </p:cNvPr>
          <p:cNvSpPr>
            <a:spLocks noGrp="1"/>
          </p:cNvSpPr>
          <p:nvPr>
            <p:ph type="title"/>
          </p:nvPr>
        </p:nvSpPr>
        <p:spPr/>
        <p:txBody>
          <a:bodyPr/>
          <a:lstStyle/>
          <a:p>
            <a:r>
              <a:rPr lang="en-US"/>
              <a:t>Facebook Fans Change Rate | All Pages</a:t>
            </a:r>
          </a:p>
        </p:txBody>
      </p:sp>
      <p:graphicFrame>
        <p:nvGraphicFramePr>
          <p:cNvPr id="6" name="Chart Placeholder 5">
            <a:extLst>
              <a:ext uri="{FF2B5EF4-FFF2-40B4-BE49-F238E27FC236}">
                <a16:creationId xmlns:a16="http://schemas.microsoft.com/office/drawing/2014/main" id="{A9CF031F-5490-49A1-B850-DDD614B47F74}"/>
              </a:ext>
            </a:extLst>
          </p:cNvPr>
          <p:cNvGraphicFramePr>
            <a:graphicFrameLocks noGrp="1"/>
          </p:cNvGraphicFramePr>
          <p:nvPr>
            <p:ph type="chart" sz="quarter" idx="13"/>
            <p:extLst>
              <p:ext uri="{D42A27DB-BD31-4B8C-83A1-F6EECF244321}">
                <p14:modId xmlns:p14="http://schemas.microsoft.com/office/powerpoint/2010/main" val="2302134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CD2274-0657-440F-BCC9-9010C3C16478}"/>
              </a:ext>
            </a:extLst>
          </p:cNvPr>
          <p:cNvSpPr>
            <a:spLocks noGrp="1"/>
          </p:cNvSpPr>
          <p:nvPr>
            <p:ph type="body" sz="quarter" idx="14"/>
          </p:nvPr>
        </p:nvSpPr>
        <p:spPr/>
        <p:txBody>
          <a:bodyPr/>
          <a:lstStyle/>
          <a:p>
            <a:r>
              <a:rPr lang="en-US"/>
              <a:t>04/01/2018 - 05/01/2018</a:t>
            </a:r>
          </a:p>
        </p:txBody>
      </p:sp>
      <p:sp>
        <p:nvSpPr>
          <p:cNvPr id="5" name="Footer Placeholder 4">
            <a:extLst>
              <a:ext uri="{FF2B5EF4-FFF2-40B4-BE49-F238E27FC236}">
                <a16:creationId xmlns:a16="http://schemas.microsoft.com/office/drawing/2014/main" id="{E4D10045-1935-403B-A51C-9B9450BEB2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7407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F06FF-0FE3-47F7-A7CE-CADDE954F284}"/>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1783523E-3834-4EF4-8D0B-182B2D456618}"/>
              </a:ext>
            </a:extLst>
          </p:cNvPr>
          <p:cNvGraphicFramePr>
            <a:graphicFrameLocks noGrp="1"/>
          </p:cNvGraphicFramePr>
          <p:nvPr>
            <p:ph type="chart" sz="quarter" idx="13"/>
            <p:extLst>
              <p:ext uri="{D42A27DB-BD31-4B8C-83A1-F6EECF244321}">
                <p14:modId xmlns:p14="http://schemas.microsoft.com/office/powerpoint/2010/main" val="3378941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1A99AE-B7A7-4F52-9F34-CFEC21B1C841}"/>
              </a:ext>
            </a:extLst>
          </p:cNvPr>
          <p:cNvSpPr>
            <a:spLocks noGrp="1"/>
          </p:cNvSpPr>
          <p:nvPr>
            <p:ph type="body" sz="quarter" idx="14"/>
          </p:nvPr>
        </p:nvSpPr>
        <p:spPr/>
        <p:txBody>
          <a:bodyPr/>
          <a:lstStyle/>
          <a:p>
            <a:r>
              <a:rPr lang="en-US"/>
              <a:t>04/01/2018 - 05/01/2018</a:t>
            </a:r>
          </a:p>
        </p:txBody>
      </p:sp>
      <p:sp>
        <p:nvSpPr>
          <p:cNvPr id="5" name="Footer Placeholder 4">
            <a:extLst>
              <a:ext uri="{FF2B5EF4-FFF2-40B4-BE49-F238E27FC236}">
                <a16:creationId xmlns:a16="http://schemas.microsoft.com/office/drawing/2014/main" id="{13C6E62E-E04D-4964-A43B-D668786BB7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301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7775-D4E2-4BAA-88FD-E900C215EE65}"/>
              </a:ext>
            </a:extLst>
          </p:cNvPr>
          <p:cNvSpPr>
            <a:spLocks noGrp="1"/>
          </p:cNvSpPr>
          <p:nvPr>
            <p:ph type="title"/>
          </p:nvPr>
        </p:nvSpPr>
        <p:spPr/>
        <p:txBody>
          <a:bodyPr/>
          <a:lstStyle/>
          <a:p>
            <a:r>
              <a:rPr lang="en-US"/>
              <a:t>Facebook Total Interactions | All Pages</a:t>
            </a:r>
          </a:p>
        </p:txBody>
      </p:sp>
      <p:graphicFrame>
        <p:nvGraphicFramePr>
          <p:cNvPr id="6" name="Chart Placeholder 5">
            <a:extLst>
              <a:ext uri="{FF2B5EF4-FFF2-40B4-BE49-F238E27FC236}">
                <a16:creationId xmlns:a16="http://schemas.microsoft.com/office/drawing/2014/main" id="{494882D0-9FBD-4162-9AE3-B62B67834FEF}"/>
              </a:ext>
            </a:extLst>
          </p:cNvPr>
          <p:cNvGraphicFramePr>
            <a:graphicFrameLocks noGrp="1"/>
          </p:cNvGraphicFramePr>
          <p:nvPr>
            <p:ph type="chart" sz="quarter" idx="13"/>
            <p:extLst>
              <p:ext uri="{D42A27DB-BD31-4B8C-83A1-F6EECF244321}">
                <p14:modId xmlns:p14="http://schemas.microsoft.com/office/powerpoint/2010/main" val="3500411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E0E79B-1E1E-49C7-94AE-D0D833A0845E}"/>
              </a:ext>
            </a:extLst>
          </p:cNvPr>
          <p:cNvSpPr>
            <a:spLocks noGrp="1"/>
          </p:cNvSpPr>
          <p:nvPr>
            <p:ph type="body" sz="quarter" idx="14"/>
          </p:nvPr>
        </p:nvSpPr>
        <p:spPr/>
        <p:txBody>
          <a:bodyPr/>
          <a:lstStyle/>
          <a:p>
            <a:r>
              <a:rPr lang="en-US"/>
              <a:t>04/01/2018 - 05/01/2018</a:t>
            </a:r>
          </a:p>
        </p:txBody>
      </p:sp>
      <p:sp>
        <p:nvSpPr>
          <p:cNvPr id="5" name="Footer Placeholder 4">
            <a:extLst>
              <a:ext uri="{FF2B5EF4-FFF2-40B4-BE49-F238E27FC236}">
                <a16:creationId xmlns:a16="http://schemas.microsoft.com/office/drawing/2014/main" id="{BDA6EE33-6DC9-4228-AE35-E976608390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250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40101-0EF4-49E1-ACDC-A78300022C0A}"/>
              </a:ext>
            </a:extLst>
          </p:cNvPr>
          <p:cNvSpPr>
            <a:spLocks noGrp="1"/>
          </p:cNvSpPr>
          <p:nvPr>
            <p:ph type="title"/>
          </p:nvPr>
        </p:nvSpPr>
        <p:spPr/>
        <p:txBody>
          <a:bodyPr/>
          <a:lstStyle/>
          <a:p>
            <a:r>
              <a:rPr lang="en-US"/>
              <a:t>Facebook Own Posts Table | All Pages - 1 of 19</a:t>
            </a:r>
          </a:p>
        </p:txBody>
      </p:sp>
      <p:graphicFrame>
        <p:nvGraphicFramePr>
          <p:cNvPr id="5" name="Table Placeholder 4">
            <a:extLst>
              <a:ext uri="{FF2B5EF4-FFF2-40B4-BE49-F238E27FC236}">
                <a16:creationId xmlns:a16="http://schemas.microsoft.com/office/drawing/2014/main" id="{3577B267-C55E-44D6-B35F-00D4F6C6B6E9}"/>
              </a:ext>
            </a:extLst>
          </p:cNvPr>
          <p:cNvGraphicFramePr>
            <a:graphicFrameLocks noGrp="1"/>
          </p:cNvGraphicFramePr>
          <p:nvPr>
            <p:ph type="tbl" sz="quarter" idx="13"/>
            <p:extLst>
              <p:ext uri="{D42A27DB-BD31-4B8C-83A1-F6EECF244321}">
                <p14:modId xmlns:p14="http://schemas.microsoft.com/office/powerpoint/2010/main" val="3252680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2266523"/>
                    </a:ext>
                  </a:extLst>
                </a:gridCol>
                <a:gridCol w="370332">
                  <a:extLst>
                    <a:ext uri="{9D8B030D-6E8A-4147-A177-3AD203B41FA5}">
                      <a16:colId xmlns:a16="http://schemas.microsoft.com/office/drawing/2014/main" val="3463967478"/>
                    </a:ext>
                  </a:extLst>
                </a:gridCol>
                <a:gridCol w="370332">
                  <a:extLst>
                    <a:ext uri="{9D8B030D-6E8A-4147-A177-3AD203B41FA5}">
                      <a16:colId xmlns:a16="http://schemas.microsoft.com/office/drawing/2014/main" val="2881179855"/>
                    </a:ext>
                  </a:extLst>
                </a:gridCol>
                <a:gridCol w="370332">
                  <a:extLst>
                    <a:ext uri="{9D8B030D-6E8A-4147-A177-3AD203B41FA5}">
                      <a16:colId xmlns:a16="http://schemas.microsoft.com/office/drawing/2014/main" val="289079205"/>
                    </a:ext>
                  </a:extLst>
                </a:gridCol>
                <a:gridCol w="329184">
                  <a:extLst>
                    <a:ext uri="{9D8B030D-6E8A-4147-A177-3AD203B41FA5}">
                      <a16:colId xmlns:a16="http://schemas.microsoft.com/office/drawing/2014/main" val="2198705746"/>
                    </a:ext>
                  </a:extLst>
                </a:gridCol>
                <a:gridCol w="329184">
                  <a:extLst>
                    <a:ext uri="{9D8B030D-6E8A-4147-A177-3AD203B41FA5}">
                      <a16:colId xmlns:a16="http://schemas.microsoft.com/office/drawing/2014/main" val="3060517333"/>
                    </a:ext>
                  </a:extLst>
                </a:gridCol>
                <a:gridCol w="329184">
                  <a:extLst>
                    <a:ext uri="{9D8B030D-6E8A-4147-A177-3AD203B41FA5}">
                      <a16:colId xmlns:a16="http://schemas.microsoft.com/office/drawing/2014/main" val="4033424439"/>
                    </a:ext>
                  </a:extLst>
                </a:gridCol>
                <a:gridCol w="329184">
                  <a:extLst>
                    <a:ext uri="{9D8B030D-6E8A-4147-A177-3AD203B41FA5}">
                      <a16:colId xmlns:a16="http://schemas.microsoft.com/office/drawing/2014/main" val="1606952275"/>
                    </a:ext>
                  </a:extLst>
                </a:gridCol>
                <a:gridCol w="329184">
                  <a:extLst>
                    <a:ext uri="{9D8B030D-6E8A-4147-A177-3AD203B41FA5}">
                      <a16:colId xmlns:a16="http://schemas.microsoft.com/office/drawing/2014/main" val="4178575762"/>
                    </a:ext>
                  </a:extLst>
                </a:gridCol>
                <a:gridCol w="329184">
                  <a:extLst>
                    <a:ext uri="{9D8B030D-6E8A-4147-A177-3AD203B41FA5}">
                      <a16:colId xmlns:a16="http://schemas.microsoft.com/office/drawing/2014/main" val="3096154140"/>
                    </a:ext>
                  </a:extLst>
                </a:gridCol>
                <a:gridCol w="329184">
                  <a:extLst>
                    <a:ext uri="{9D8B030D-6E8A-4147-A177-3AD203B41FA5}">
                      <a16:colId xmlns:a16="http://schemas.microsoft.com/office/drawing/2014/main" val="2247668163"/>
                    </a:ext>
                  </a:extLst>
                </a:gridCol>
                <a:gridCol w="329184">
                  <a:extLst>
                    <a:ext uri="{9D8B030D-6E8A-4147-A177-3AD203B41FA5}">
                      <a16:colId xmlns:a16="http://schemas.microsoft.com/office/drawing/2014/main" val="1281350124"/>
                    </a:ext>
                  </a:extLst>
                </a:gridCol>
                <a:gridCol w="329184">
                  <a:extLst>
                    <a:ext uri="{9D8B030D-6E8A-4147-A177-3AD203B41FA5}">
                      <a16:colId xmlns:a16="http://schemas.microsoft.com/office/drawing/2014/main" val="217602914"/>
                    </a:ext>
                  </a:extLst>
                </a:gridCol>
                <a:gridCol w="370332">
                  <a:extLst>
                    <a:ext uri="{9D8B030D-6E8A-4147-A177-3AD203B41FA5}">
                      <a16:colId xmlns:a16="http://schemas.microsoft.com/office/drawing/2014/main" val="391746245"/>
                    </a:ext>
                  </a:extLst>
                </a:gridCol>
                <a:gridCol w="370332">
                  <a:extLst>
                    <a:ext uri="{9D8B030D-6E8A-4147-A177-3AD203B41FA5}">
                      <a16:colId xmlns:a16="http://schemas.microsoft.com/office/drawing/2014/main" val="717974608"/>
                    </a:ext>
                  </a:extLst>
                </a:gridCol>
                <a:gridCol w="329184">
                  <a:extLst>
                    <a:ext uri="{9D8B030D-6E8A-4147-A177-3AD203B41FA5}">
                      <a16:colId xmlns:a16="http://schemas.microsoft.com/office/drawing/2014/main" val="92353732"/>
                    </a:ext>
                  </a:extLst>
                </a:gridCol>
                <a:gridCol w="329184">
                  <a:extLst>
                    <a:ext uri="{9D8B030D-6E8A-4147-A177-3AD203B41FA5}">
                      <a16:colId xmlns:a16="http://schemas.microsoft.com/office/drawing/2014/main" val="3058782619"/>
                    </a:ext>
                  </a:extLst>
                </a:gridCol>
                <a:gridCol w="370332">
                  <a:extLst>
                    <a:ext uri="{9D8B030D-6E8A-4147-A177-3AD203B41FA5}">
                      <a16:colId xmlns:a16="http://schemas.microsoft.com/office/drawing/2014/main" val="364584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665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- 2018-04-30 14:54:00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كريم شد بالايلاستين و الكولاجين يعمل على شد وتنعيم الجلد
مثالى للاستخدام كقاعدة للمكياج
اختارى اللى يناسبك او اسألينا و احنا هنساعدك.</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المنتجات صنع امريكى</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ابعتى رساله دلوقتى و احنا هنجبهولك لحد عندك
#خلى_بشرتك_تنور #حبى_بشرتك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070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- 2018-04-29 14:52:00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كريم البقع الغامقة يزيل البقع الغامقة ويوحد لون البشرة  
اختارى اللى يناسبك او اسألينا و احنا هنساعدك.</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المنتجات صنع امريكى</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ابعتى رساله دلوقتى و احنا هنجبهولك لحد عندك
#خلى_بشرتك_تنور #حبى_بشرتك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1020487"/>
                  </a:ext>
                </a:extLst>
              </a:tr>
            </a:tbl>
          </a:graphicData>
        </a:graphic>
      </p:graphicFrame>
      <p:sp>
        <p:nvSpPr>
          <p:cNvPr id="4" name="Text Placeholder 3">
            <a:extLst>
              <a:ext uri="{FF2B5EF4-FFF2-40B4-BE49-F238E27FC236}">
                <a16:creationId xmlns:a16="http://schemas.microsoft.com/office/drawing/2014/main" id="{1026CDD9-7CA8-4659-86CA-C306C0D39F11}"/>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1489028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70393-5611-4B45-872B-092FD4DEEAA7}"/>
              </a:ext>
            </a:extLst>
          </p:cNvPr>
          <p:cNvSpPr>
            <a:spLocks noGrp="1"/>
          </p:cNvSpPr>
          <p:nvPr>
            <p:ph type="title"/>
          </p:nvPr>
        </p:nvSpPr>
        <p:spPr/>
        <p:txBody>
          <a:bodyPr/>
          <a:lstStyle/>
          <a:p>
            <a:r>
              <a:rPr lang="en-US"/>
              <a:t>Facebook Own Posts Table | All Pages - 2 of 19</a:t>
            </a:r>
          </a:p>
        </p:txBody>
      </p:sp>
      <p:graphicFrame>
        <p:nvGraphicFramePr>
          <p:cNvPr id="5" name="Table Placeholder 4">
            <a:extLst>
              <a:ext uri="{FF2B5EF4-FFF2-40B4-BE49-F238E27FC236}">
                <a16:creationId xmlns:a16="http://schemas.microsoft.com/office/drawing/2014/main" id="{FF4C8656-D3D3-4177-9019-996BA7F2679B}"/>
              </a:ext>
            </a:extLst>
          </p:cNvPr>
          <p:cNvGraphicFramePr>
            <a:graphicFrameLocks noGrp="1"/>
          </p:cNvGraphicFramePr>
          <p:nvPr>
            <p:ph type="tbl" sz="quarter" idx="13"/>
            <p:extLst>
              <p:ext uri="{D42A27DB-BD31-4B8C-83A1-F6EECF244321}">
                <p14:modId xmlns:p14="http://schemas.microsoft.com/office/powerpoint/2010/main" val="3077891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30522482"/>
                    </a:ext>
                  </a:extLst>
                </a:gridCol>
                <a:gridCol w="370332">
                  <a:extLst>
                    <a:ext uri="{9D8B030D-6E8A-4147-A177-3AD203B41FA5}">
                      <a16:colId xmlns:a16="http://schemas.microsoft.com/office/drawing/2014/main" val="661442512"/>
                    </a:ext>
                  </a:extLst>
                </a:gridCol>
                <a:gridCol w="370332">
                  <a:extLst>
                    <a:ext uri="{9D8B030D-6E8A-4147-A177-3AD203B41FA5}">
                      <a16:colId xmlns:a16="http://schemas.microsoft.com/office/drawing/2014/main" val="1005819527"/>
                    </a:ext>
                  </a:extLst>
                </a:gridCol>
                <a:gridCol w="370332">
                  <a:extLst>
                    <a:ext uri="{9D8B030D-6E8A-4147-A177-3AD203B41FA5}">
                      <a16:colId xmlns:a16="http://schemas.microsoft.com/office/drawing/2014/main" val="1963809868"/>
                    </a:ext>
                  </a:extLst>
                </a:gridCol>
                <a:gridCol w="329184">
                  <a:extLst>
                    <a:ext uri="{9D8B030D-6E8A-4147-A177-3AD203B41FA5}">
                      <a16:colId xmlns:a16="http://schemas.microsoft.com/office/drawing/2014/main" val="1267101606"/>
                    </a:ext>
                  </a:extLst>
                </a:gridCol>
                <a:gridCol w="329184">
                  <a:extLst>
                    <a:ext uri="{9D8B030D-6E8A-4147-A177-3AD203B41FA5}">
                      <a16:colId xmlns:a16="http://schemas.microsoft.com/office/drawing/2014/main" val="3309591541"/>
                    </a:ext>
                  </a:extLst>
                </a:gridCol>
                <a:gridCol w="329184">
                  <a:extLst>
                    <a:ext uri="{9D8B030D-6E8A-4147-A177-3AD203B41FA5}">
                      <a16:colId xmlns:a16="http://schemas.microsoft.com/office/drawing/2014/main" val="158938344"/>
                    </a:ext>
                  </a:extLst>
                </a:gridCol>
                <a:gridCol w="329184">
                  <a:extLst>
                    <a:ext uri="{9D8B030D-6E8A-4147-A177-3AD203B41FA5}">
                      <a16:colId xmlns:a16="http://schemas.microsoft.com/office/drawing/2014/main" val="2554785643"/>
                    </a:ext>
                  </a:extLst>
                </a:gridCol>
                <a:gridCol w="329184">
                  <a:extLst>
                    <a:ext uri="{9D8B030D-6E8A-4147-A177-3AD203B41FA5}">
                      <a16:colId xmlns:a16="http://schemas.microsoft.com/office/drawing/2014/main" val="418758909"/>
                    </a:ext>
                  </a:extLst>
                </a:gridCol>
                <a:gridCol w="329184">
                  <a:extLst>
                    <a:ext uri="{9D8B030D-6E8A-4147-A177-3AD203B41FA5}">
                      <a16:colId xmlns:a16="http://schemas.microsoft.com/office/drawing/2014/main" val="1444069464"/>
                    </a:ext>
                  </a:extLst>
                </a:gridCol>
                <a:gridCol w="329184">
                  <a:extLst>
                    <a:ext uri="{9D8B030D-6E8A-4147-A177-3AD203B41FA5}">
                      <a16:colId xmlns:a16="http://schemas.microsoft.com/office/drawing/2014/main" val="3887036768"/>
                    </a:ext>
                  </a:extLst>
                </a:gridCol>
                <a:gridCol w="329184">
                  <a:extLst>
                    <a:ext uri="{9D8B030D-6E8A-4147-A177-3AD203B41FA5}">
                      <a16:colId xmlns:a16="http://schemas.microsoft.com/office/drawing/2014/main" val="496800703"/>
                    </a:ext>
                  </a:extLst>
                </a:gridCol>
                <a:gridCol w="329184">
                  <a:extLst>
                    <a:ext uri="{9D8B030D-6E8A-4147-A177-3AD203B41FA5}">
                      <a16:colId xmlns:a16="http://schemas.microsoft.com/office/drawing/2014/main" val="1402085679"/>
                    </a:ext>
                  </a:extLst>
                </a:gridCol>
                <a:gridCol w="370332">
                  <a:extLst>
                    <a:ext uri="{9D8B030D-6E8A-4147-A177-3AD203B41FA5}">
                      <a16:colId xmlns:a16="http://schemas.microsoft.com/office/drawing/2014/main" val="674308285"/>
                    </a:ext>
                  </a:extLst>
                </a:gridCol>
                <a:gridCol w="370332">
                  <a:extLst>
                    <a:ext uri="{9D8B030D-6E8A-4147-A177-3AD203B41FA5}">
                      <a16:colId xmlns:a16="http://schemas.microsoft.com/office/drawing/2014/main" val="1890780220"/>
                    </a:ext>
                  </a:extLst>
                </a:gridCol>
                <a:gridCol w="329184">
                  <a:extLst>
                    <a:ext uri="{9D8B030D-6E8A-4147-A177-3AD203B41FA5}">
                      <a16:colId xmlns:a16="http://schemas.microsoft.com/office/drawing/2014/main" val="3604358129"/>
                    </a:ext>
                  </a:extLst>
                </a:gridCol>
                <a:gridCol w="329184">
                  <a:extLst>
                    <a:ext uri="{9D8B030D-6E8A-4147-A177-3AD203B41FA5}">
                      <a16:colId xmlns:a16="http://schemas.microsoft.com/office/drawing/2014/main" val="3836293983"/>
                    </a:ext>
                  </a:extLst>
                </a:gridCol>
                <a:gridCol w="370332">
                  <a:extLst>
                    <a:ext uri="{9D8B030D-6E8A-4147-A177-3AD203B41FA5}">
                      <a16:colId xmlns:a16="http://schemas.microsoft.com/office/drawing/2014/main" val="1521116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293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- 2018-04-28 14:50:00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كريم الحمايه من الشمس اهم خطوه فى يومك قبل الجامعه و الشغل و النزول الصبح
اختارى اللى يناسبك او اسألينا و احنا هنساعدك.</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المنتجات صنع امريكى</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ابعتى رساله دلوقتى و احنا هنجبهولك لحد عندك
#خلى_بشرتك_تنور #حبى_بشرتك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442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- 2018-04-27 11:15:00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جمعه سعيده و مريحه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4347679"/>
                  </a:ext>
                </a:extLst>
              </a:tr>
            </a:tbl>
          </a:graphicData>
        </a:graphic>
      </p:graphicFrame>
      <p:sp>
        <p:nvSpPr>
          <p:cNvPr id="4" name="Text Placeholder 3">
            <a:extLst>
              <a:ext uri="{FF2B5EF4-FFF2-40B4-BE49-F238E27FC236}">
                <a16:creationId xmlns:a16="http://schemas.microsoft.com/office/drawing/2014/main" id="{39055021-C230-4DE5-B6C5-E7777B837222}"/>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3285929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96417-9F06-4A92-8ECE-EB15FF78B8A4}"/>
              </a:ext>
            </a:extLst>
          </p:cNvPr>
          <p:cNvSpPr>
            <a:spLocks noGrp="1"/>
          </p:cNvSpPr>
          <p:nvPr>
            <p:ph type="title"/>
          </p:nvPr>
        </p:nvSpPr>
        <p:spPr/>
        <p:txBody>
          <a:bodyPr/>
          <a:lstStyle/>
          <a:p>
            <a:r>
              <a:rPr lang="en-US"/>
              <a:t>Facebook Own Posts Table | All Pages - 3 of 19</a:t>
            </a:r>
          </a:p>
        </p:txBody>
      </p:sp>
      <p:graphicFrame>
        <p:nvGraphicFramePr>
          <p:cNvPr id="5" name="Table Placeholder 4">
            <a:extLst>
              <a:ext uri="{FF2B5EF4-FFF2-40B4-BE49-F238E27FC236}">
                <a16:creationId xmlns:a16="http://schemas.microsoft.com/office/drawing/2014/main" id="{8B004FDD-1F41-4161-B7F1-4E4DD96AA396}"/>
              </a:ext>
            </a:extLst>
          </p:cNvPr>
          <p:cNvGraphicFramePr>
            <a:graphicFrameLocks noGrp="1"/>
          </p:cNvGraphicFramePr>
          <p:nvPr>
            <p:ph type="tbl" sz="quarter" idx="13"/>
            <p:extLst>
              <p:ext uri="{D42A27DB-BD31-4B8C-83A1-F6EECF244321}">
                <p14:modId xmlns:p14="http://schemas.microsoft.com/office/powerpoint/2010/main" val="113133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24660357"/>
                    </a:ext>
                  </a:extLst>
                </a:gridCol>
                <a:gridCol w="370332">
                  <a:extLst>
                    <a:ext uri="{9D8B030D-6E8A-4147-A177-3AD203B41FA5}">
                      <a16:colId xmlns:a16="http://schemas.microsoft.com/office/drawing/2014/main" val="2890222280"/>
                    </a:ext>
                  </a:extLst>
                </a:gridCol>
                <a:gridCol w="370332">
                  <a:extLst>
                    <a:ext uri="{9D8B030D-6E8A-4147-A177-3AD203B41FA5}">
                      <a16:colId xmlns:a16="http://schemas.microsoft.com/office/drawing/2014/main" val="3703877960"/>
                    </a:ext>
                  </a:extLst>
                </a:gridCol>
                <a:gridCol w="370332">
                  <a:extLst>
                    <a:ext uri="{9D8B030D-6E8A-4147-A177-3AD203B41FA5}">
                      <a16:colId xmlns:a16="http://schemas.microsoft.com/office/drawing/2014/main" val="3813758768"/>
                    </a:ext>
                  </a:extLst>
                </a:gridCol>
                <a:gridCol w="329184">
                  <a:extLst>
                    <a:ext uri="{9D8B030D-6E8A-4147-A177-3AD203B41FA5}">
                      <a16:colId xmlns:a16="http://schemas.microsoft.com/office/drawing/2014/main" val="4115298589"/>
                    </a:ext>
                  </a:extLst>
                </a:gridCol>
                <a:gridCol w="329184">
                  <a:extLst>
                    <a:ext uri="{9D8B030D-6E8A-4147-A177-3AD203B41FA5}">
                      <a16:colId xmlns:a16="http://schemas.microsoft.com/office/drawing/2014/main" val="2734463324"/>
                    </a:ext>
                  </a:extLst>
                </a:gridCol>
                <a:gridCol w="329184">
                  <a:extLst>
                    <a:ext uri="{9D8B030D-6E8A-4147-A177-3AD203B41FA5}">
                      <a16:colId xmlns:a16="http://schemas.microsoft.com/office/drawing/2014/main" val="3746129522"/>
                    </a:ext>
                  </a:extLst>
                </a:gridCol>
                <a:gridCol w="329184">
                  <a:extLst>
                    <a:ext uri="{9D8B030D-6E8A-4147-A177-3AD203B41FA5}">
                      <a16:colId xmlns:a16="http://schemas.microsoft.com/office/drawing/2014/main" val="493550592"/>
                    </a:ext>
                  </a:extLst>
                </a:gridCol>
                <a:gridCol w="329184">
                  <a:extLst>
                    <a:ext uri="{9D8B030D-6E8A-4147-A177-3AD203B41FA5}">
                      <a16:colId xmlns:a16="http://schemas.microsoft.com/office/drawing/2014/main" val="230808824"/>
                    </a:ext>
                  </a:extLst>
                </a:gridCol>
                <a:gridCol w="329184">
                  <a:extLst>
                    <a:ext uri="{9D8B030D-6E8A-4147-A177-3AD203B41FA5}">
                      <a16:colId xmlns:a16="http://schemas.microsoft.com/office/drawing/2014/main" val="234481213"/>
                    </a:ext>
                  </a:extLst>
                </a:gridCol>
                <a:gridCol w="329184">
                  <a:extLst>
                    <a:ext uri="{9D8B030D-6E8A-4147-A177-3AD203B41FA5}">
                      <a16:colId xmlns:a16="http://schemas.microsoft.com/office/drawing/2014/main" val="2473357650"/>
                    </a:ext>
                  </a:extLst>
                </a:gridCol>
                <a:gridCol w="329184">
                  <a:extLst>
                    <a:ext uri="{9D8B030D-6E8A-4147-A177-3AD203B41FA5}">
                      <a16:colId xmlns:a16="http://schemas.microsoft.com/office/drawing/2014/main" val="1346676966"/>
                    </a:ext>
                  </a:extLst>
                </a:gridCol>
                <a:gridCol w="329184">
                  <a:extLst>
                    <a:ext uri="{9D8B030D-6E8A-4147-A177-3AD203B41FA5}">
                      <a16:colId xmlns:a16="http://schemas.microsoft.com/office/drawing/2014/main" val="1986257967"/>
                    </a:ext>
                  </a:extLst>
                </a:gridCol>
                <a:gridCol w="370332">
                  <a:extLst>
                    <a:ext uri="{9D8B030D-6E8A-4147-A177-3AD203B41FA5}">
                      <a16:colId xmlns:a16="http://schemas.microsoft.com/office/drawing/2014/main" val="390582952"/>
                    </a:ext>
                  </a:extLst>
                </a:gridCol>
                <a:gridCol w="370332">
                  <a:extLst>
                    <a:ext uri="{9D8B030D-6E8A-4147-A177-3AD203B41FA5}">
                      <a16:colId xmlns:a16="http://schemas.microsoft.com/office/drawing/2014/main" val="2649915723"/>
                    </a:ext>
                  </a:extLst>
                </a:gridCol>
                <a:gridCol w="329184">
                  <a:extLst>
                    <a:ext uri="{9D8B030D-6E8A-4147-A177-3AD203B41FA5}">
                      <a16:colId xmlns:a16="http://schemas.microsoft.com/office/drawing/2014/main" val="3864668179"/>
                    </a:ext>
                  </a:extLst>
                </a:gridCol>
                <a:gridCol w="329184">
                  <a:extLst>
                    <a:ext uri="{9D8B030D-6E8A-4147-A177-3AD203B41FA5}">
                      <a16:colId xmlns:a16="http://schemas.microsoft.com/office/drawing/2014/main" val="1235584623"/>
                    </a:ext>
                  </a:extLst>
                </a:gridCol>
                <a:gridCol w="370332">
                  <a:extLst>
                    <a:ext uri="{9D8B030D-6E8A-4147-A177-3AD203B41FA5}">
                      <a16:colId xmlns:a16="http://schemas.microsoft.com/office/drawing/2014/main" val="587273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693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- 2018-04-26 09:14:00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صباح كله ترطيب و نعومه و حيويه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436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- 2018-04-24 09:16:00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اخر يوم لطلبات العرض
منتجاتنا باسعار 60-75-115 جنيه
اطلبى دلوقتى و المتجات هتوصلك لحد البيت
العرض ساري على الاونلاين فقط 
شحن مجانى لكل اوردر ب 200 جنيه او اكتر داخل القاهرة والجيزه و الاسكنريه.
شحن مجانى لكل اوردر ب 400 جنيه او اكتر لاي محافظه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8850049"/>
                  </a:ext>
                </a:extLst>
              </a:tr>
            </a:tbl>
          </a:graphicData>
        </a:graphic>
      </p:graphicFrame>
      <p:sp>
        <p:nvSpPr>
          <p:cNvPr id="4" name="Text Placeholder 3">
            <a:extLst>
              <a:ext uri="{FF2B5EF4-FFF2-40B4-BE49-F238E27FC236}">
                <a16:creationId xmlns:a16="http://schemas.microsoft.com/office/drawing/2014/main" id="{232C60D4-1F8B-4F05-A2F4-47CEA72F1A01}"/>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4019293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C06A0-A7D8-4095-880D-BD17404449A9}"/>
              </a:ext>
            </a:extLst>
          </p:cNvPr>
          <p:cNvSpPr>
            <a:spLocks noGrp="1"/>
          </p:cNvSpPr>
          <p:nvPr>
            <p:ph type="title"/>
          </p:nvPr>
        </p:nvSpPr>
        <p:spPr/>
        <p:txBody>
          <a:bodyPr/>
          <a:lstStyle/>
          <a:p>
            <a:r>
              <a:rPr lang="en-US"/>
              <a:t>Facebook Own Posts Table | All Pages - 4 of 19</a:t>
            </a:r>
          </a:p>
        </p:txBody>
      </p:sp>
      <p:graphicFrame>
        <p:nvGraphicFramePr>
          <p:cNvPr id="5" name="Table Placeholder 4">
            <a:extLst>
              <a:ext uri="{FF2B5EF4-FFF2-40B4-BE49-F238E27FC236}">
                <a16:creationId xmlns:a16="http://schemas.microsoft.com/office/drawing/2014/main" id="{B9CD9205-B4CF-4DAA-A9A3-71E62F52F063}"/>
              </a:ext>
            </a:extLst>
          </p:cNvPr>
          <p:cNvGraphicFramePr>
            <a:graphicFrameLocks noGrp="1"/>
          </p:cNvGraphicFramePr>
          <p:nvPr>
            <p:ph type="tbl" sz="quarter" idx="13"/>
            <p:extLst>
              <p:ext uri="{D42A27DB-BD31-4B8C-83A1-F6EECF244321}">
                <p14:modId xmlns:p14="http://schemas.microsoft.com/office/powerpoint/2010/main" val="269742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33361356"/>
                    </a:ext>
                  </a:extLst>
                </a:gridCol>
                <a:gridCol w="370332">
                  <a:extLst>
                    <a:ext uri="{9D8B030D-6E8A-4147-A177-3AD203B41FA5}">
                      <a16:colId xmlns:a16="http://schemas.microsoft.com/office/drawing/2014/main" val="1810217422"/>
                    </a:ext>
                  </a:extLst>
                </a:gridCol>
                <a:gridCol w="370332">
                  <a:extLst>
                    <a:ext uri="{9D8B030D-6E8A-4147-A177-3AD203B41FA5}">
                      <a16:colId xmlns:a16="http://schemas.microsoft.com/office/drawing/2014/main" val="1081945866"/>
                    </a:ext>
                  </a:extLst>
                </a:gridCol>
                <a:gridCol w="370332">
                  <a:extLst>
                    <a:ext uri="{9D8B030D-6E8A-4147-A177-3AD203B41FA5}">
                      <a16:colId xmlns:a16="http://schemas.microsoft.com/office/drawing/2014/main" val="3392037609"/>
                    </a:ext>
                  </a:extLst>
                </a:gridCol>
                <a:gridCol w="329184">
                  <a:extLst>
                    <a:ext uri="{9D8B030D-6E8A-4147-A177-3AD203B41FA5}">
                      <a16:colId xmlns:a16="http://schemas.microsoft.com/office/drawing/2014/main" val="2866127225"/>
                    </a:ext>
                  </a:extLst>
                </a:gridCol>
                <a:gridCol w="329184">
                  <a:extLst>
                    <a:ext uri="{9D8B030D-6E8A-4147-A177-3AD203B41FA5}">
                      <a16:colId xmlns:a16="http://schemas.microsoft.com/office/drawing/2014/main" val="405165580"/>
                    </a:ext>
                  </a:extLst>
                </a:gridCol>
                <a:gridCol w="329184">
                  <a:extLst>
                    <a:ext uri="{9D8B030D-6E8A-4147-A177-3AD203B41FA5}">
                      <a16:colId xmlns:a16="http://schemas.microsoft.com/office/drawing/2014/main" val="4144030620"/>
                    </a:ext>
                  </a:extLst>
                </a:gridCol>
                <a:gridCol w="329184">
                  <a:extLst>
                    <a:ext uri="{9D8B030D-6E8A-4147-A177-3AD203B41FA5}">
                      <a16:colId xmlns:a16="http://schemas.microsoft.com/office/drawing/2014/main" val="764283274"/>
                    </a:ext>
                  </a:extLst>
                </a:gridCol>
                <a:gridCol w="329184">
                  <a:extLst>
                    <a:ext uri="{9D8B030D-6E8A-4147-A177-3AD203B41FA5}">
                      <a16:colId xmlns:a16="http://schemas.microsoft.com/office/drawing/2014/main" val="4085839021"/>
                    </a:ext>
                  </a:extLst>
                </a:gridCol>
                <a:gridCol w="329184">
                  <a:extLst>
                    <a:ext uri="{9D8B030D-6E8A-4147-A177-3AD203B41FA5}">
                      <a16:colId xmlns:a16="http://schemas.microsoft.com/office/drawing/2014/main" val="4289536940"/>
                    </a:ext>
                  </a:extLst>
                </a:gridCol>
                <a:gridCol w="329184">
                  <a:extLst>
                    <a:ext uri="{9D8B030D-6E8A-4147-A177-3AD203B41FA5}">
                      <a16:colId xmlns:a16="http://schemas.microsoft.com/office/drawing/2014/main" val="3187759168"/>
                    </a:ext>
                  </a:extLst>
                </a:gridCol>
                <a:gridCol w="329184">
                  <a:extLst>
                    <a:ext uri="{9D8B030D-6E8A-4147-A177-3AD203B41FA5}">
                      <a16:colId xmlns:a16="http://schemas.microsoft.com/office/drawing/2014/main" val="737659298"/>
                    </a:ext>
                  </a:extLst>
                </a:gridCol>
                <a:gridCol w="329184">
                  <a:extLst>
                    <a:ext uri="{9D8B030D-6E8A-4147-A177-3AD203B41FA5}">
                      <a16:colId xmlns:a16="http://schemas.microsoft.com/office/drawing/2014/main" val="1132170294"/>
                    </a:ext>
                  </a:extLst>
                </a:gridCol>
                <a:gridCol w="370332">
                  <a:extLst>
                    <a:ext uri="{9D8B030D-6E8A-4147-A177-3AD203B41FA5}">
                      <a16:colId xmlns:a16="http://schemas.microsoft.com/office/drawing/2014/main" val="3891154376"/>
                    </a:ext>
                  </a:extLst>
                </a:gridCol>
                <a:gridCol w="370332">
                  <a:extLst>
                    <a:ext uri="{9D8B030D-6E8A-4147-A177-3AD203B41FA5}">
                      <a16:colId xmlns:a16="http://schemas.microsoft.com/office/drawing/2014/main" val="362690389"/>
                    </a:ext>
                  </a:extLst>
                </a:gridCol>
                <a:gridCol w="329184">
                  <a:extLst>
                    <a:ext uri="{9D8B030D-6E8A-4147-A177-3AD203B41FA5}">
                      <a16:colId xmlns:a16="http://schemas.microsoft.com/office/drawing/2014/main" val="157349660"/>
                    </a:ext>
                  </a:extLst>
                </a:gridCol>
                <a:gridCol w="329184">
                  <a:extLst>
                    <a:ext uri="{9D8B030D-6E8A-4147-A177-3AD203B41FA5}">
                      <a16:colId xmlns:a16="http://schemas.microsoft.com/office/drawing/2014/main" val="2322393082"/>
                    </a:ext>
                  </a:extLst>
                </a:gridCol>
                <a:gridCol w="370332">
                  <a:extLst>
                    <a:ext uri="{9D8B030D-6E8A-4147-A177-3AD203B41FA5}">
                      <a16:colId xmlns:a16="http://schemas.microsoft.com/office/drawing/2014/main" val="3663626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234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- 2018-04-23 20:47:00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فاضل 24 ساعه بس و العرض يخلص
البوم مجمع بكل منتجات العرض 
منتجاتنا باسعار 60-75-115 جنيه
اطلبى دلوقتى و المتجات هتوصلك لحد البيت
العرض ساري على الاونلاين فقط 
شحن مجانى لكل اوردر ب 200 جنيه او اكتر داخل القاهرة والجيزه و الاسكنريه.
شحن مجانى لكل اوردر ب 400 جنيه او اكتر لاي محافظه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22604159"/>
                  </a:ext>
                </a:extLst>
              </a:tr>
            </a:tbl>
          </a:graphicData>
        </a:graphic>
      </p:graphicFrame>
      <p:sp>
        <p:nvSpPr>
          <p:cNvPr id="4" name="Text Placeholder 3">
            <a:extLst>
              <a:ext uri="{FF2B5EF4-FFF2-40B4-BE49-F238E27FC236}">
                <a16:creationId xmlns:a16="http://schemas.microsoft.com/office/drawing/2014/main" id="{F0642F7D-B04D-4CE5-ACA0-99D161D21375}"/>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2998004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0F08-1A4C-4BA5-822F-452137A95FB9}"/>
              </a:ext>
            </a:extLst>
          </p:cNvPr>
          <p:cNvSpPr>
            <a:spLocks noGrp="1"/>
          </p:cNvSpPr>
          <p:nvPr>
            <p:ph type="title"/>
          </p:nvPr>
        </p:nvSpPr>
        <p:spPr/>
        <p:txBody>
          <a:bodyPr/>
          <a:lstStyle/>
          <a:p>
            <a:r>
              <a:rPr lang="en-US"/>
              <a:t>Facebook Own Posts Table | All Pages - 5 of 19</a:t>
            </a:r>
          </a:p>
        </p:txBody>
      </p:sp>
      <p:graphicFrame>
        <p:nvGraphicFramePr>
          <p:cNvPr id="5" name="Table Placeholder 4">
            <a:extLst>
              <a:ext uri="{FF2B5EF4-FFF2-40B4-BE49-F238E27FC236}">
                <a16:creationId xmlns:a16="http://schemas.microsoft.com/office/drawing/2014/main" id="{60835418-E3EB-4F46-A219-E62610953394}"/>
              </a:ext>
            </a:extLst>
          </p:cNvPr>
          <p:cNvGraphicFramePr>
            <a:graphicFrameLocks noGrp="1"/>
          </p:cNvGraphicFramePr>
          <p:nvPr>
            <p:ph type="tbl" sz="quarter" idx="13"/>
            <p:extLst>
              <p:ext uri="{D42A27DB-BD31-4B8C-83A1-F6EECF244321}">
                <p14:modId xmlns:p14="http://schemas.microsoft.com/office/powerpoint/2010/main" val="2185391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53497059"/>
                    </a:ext>
                  </a:extLst>
                </a:gridCol>
                <a:gridCol w="370332">
                  <a:extLst>
                    <a:ext uri="{9D8B030D-6E8A-4147-A177-3AD203B41FA5}">
                      <a16:colId xmlns:a16="http://schemas.microsoft.com/office/drawing/2014/main" val="2473817180"/>
                    </a:ext>
                  </a:extLst>
                </a:gridCol>
                <a:gridCol w="370332">
                  <a:extLst>
                    <a:ext uri="{9D8B030D-6E8A-4147-A177-3AD203B41FA5}">
                      <a16:colId xmlns:a16="http://schemas.microsoft.com/office/drawing/2014/main" val="3889064073"/>
                    </a:ext>
                  </a:extLst>
                </a:gridCol>
                <a:gridCol w="370332">
                  <a:extLst>
                    <a:ext uri="{9D8B030D-6E8A-4147-A177-3AD203B41FA5}">
                      <a16:colId xmlns:a16="http://schemas.microsoft.com/office/drawing/2014/main" val="2830960563"/>
                    </a:ext>
                  </a:extLst>
                </a:gridCol>
                <a:gridCol w="329184">
                  <a:extLst>
                    <a:ext uri="{9D8B030D-6E8A-4147-A177-3AD203B41FA5}">
                      <a16:colId xmlns:a16="http://schemas.microsoft.com/office/drawing/2014/main" val="1708849715"/>
                    </a:ext>
                  </a:extLst>
                </a:gridCol>
                <a:gridCol w="329184">
                  <a:extLst>
                    <a:ext uri="{9D8B030D-6E8A-4147-A177-3AD203B41FA5}">
                      <a16:colId xmlns:a16="http://schemas.microsoft.com/office/drawing/2014/main" val="2177324689"/>
                    </a:ext>
                  </a:extLst>
                </a:gridCol>
                <a:gridCol w="329184">
                  <a:extLst>
                    <a:ext uri="{9D8B030D-6E8A-4147-A177-3AD203B41FA5}">
                      <a16:colId xmlns:a16="http://schemas.microsoft.com/office/drawing/2014/main" val="3012967831"/>
                    </a:ext>
                  </a:extLst>
                </a:gridCol>
                <a:gridCol w="329184">
                  <a:extLst>
                    <a:ext uri="{9D8B030D-6E8A-4147-A177-3AD203B41FA5}">
                      <a16:colId xmlns:a16="http://schemas.microsoft.com/office/drawing/2014/main" val="1986451781"/>
                    </a:ext>
                  </a:extLst>
                </a:gridCol>
                <a:gridCol w="329184">
                  <a:extLst>
                    <a:ext uri="{9D8B030D-6E8A-4147-A177-3AD203B41FA5}">
                      <a16:colId xmlns:a16="http://schemas.microsoft.com/office/drawing/2014/main" val="750314357"/>
                    </a:ext>
                  </a:extLst>
                </a:gridCol>
                <a:gridCol w="329184">
                  <a:extLst>
                    <a:ext uri="{9D8B030D-6E8A-4147-A177-3AD203B41FA5}">
                      <a16:colId xmlns:a16="http://schemas.microsoft.com/office/drawing/2014/main" val="1680878556"/>
                    </a:ext>
                  </a:extLst>
                </a:gridCol>
                <a:gridCol w="329184">
                  <a:extLst>
                    <a:ext uri="{9D8B030D-6E8A-4147-A177-3AD203B41FA5}">
                      <a16:colId xmlns:a16="http://schemas.microsoft.com/office/drawing/2014/main" val="1457854951"/>
                    </a:ext>
                  </a:extLst>
                </a:gridCol>
                <a:gridCol w="329184">
                  <a:extLst>
                    <a:ext uri="{9D8B030D-6E8A-4147-A177-3AD203B41FA5}">
                      <a16:colId xmlns:a16="http://schemas.microsoft.com/office/drawing/2014/main" val="2895030249"/>
                    </a:ext>
                  </a:extLst>
                </a:gridCol>
                <a:gridCol w="329184">
                  <a:extLst>
                    <a:ext uri="{9D8B030D-6E8A-4147-A177-3AD203B41FA5}">
                      <a16:colId xmlns:a16="http://schemas.microsoft.com/office/drawing/2014/main" val="530127104"/>
                    </a:ext>
                  </a:extLst>
                </a:gridCol>
                <a:gridCol w="370332">
                  <a:extLst>
                    <a:ext uri="{9D8B030D-6E8A-4147-A177-3AD203B41FA5}">
                      <a16:colId xmlns:a16="http://schemas.microsoft.com/office/drawing/2014/main" val="2259697129"/>
                    </a:ext>
                  </a:extLst>
                </a:gridCol>
                <a:gridCol w="370332">
                  <a:extLst>
                    <a:ext uri="{9D8B030D-6E8A-4147-A177-3AD203B41FA5}">
                      <a16:colId xmlns:a16="http://schemas.microsoft.com/office/drawing/2014/main" val="2740749752"/>
                    </a:ext>
                  </a:extLst>
                </a:gridCol>
                <a:gridCol w="329184">
                  <a:extLst>
                    <a:ext uri="{9D8B030D-6E8A-4147-A177-3AD203B41FA5}">
                      <a16:colId xmlns:a16="http://schemas.microsoft.com/office/drawing/2014/main" val="2310204213"/>
                    </a:ext>
                  </a:extLst>
                </a:gridCol>
                <a:gridCol w="329184">
                  <a:extLst>
                    <a:ext uri="{9D8B030D-6E8A-4147-A177-3AD203B41FA5}">
                      <a16:colId xmlns:a16="http://schemas.microsoft.com/office/drawing/2014/main" val="243999893"/>
                    </a:ext>
                  </a:extLst>
                </a:gridCol>
                <a:gridCol w="370332">
                  <a:extLst>
                    <a:ext uri="{9D8B030D-6E8A-4147-A177-3AD203B41FA5}">
                      <a16:colId xmlns:a16="http://schemas.microsoft.com/office/drawing/2014/main" val="4179049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797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- 2018-04-23 09:43:00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المجموعه التامنه فيها المختصر المفيد لبشرتك (  مرطب و سكرب ) عشان تفضل ناعمه و رطبه 
ب 120 جنيه فقط
كريم الترطيب ب فيتامين </a:t>
                      </a:r>
                      <a:r>
                        <a:rPr kumimoji="0" lang="en-US" sz="1000" b="0" i="0" u="none" strike="noStrike" kern="1200" cap="none" spc="0" normalizeH="0" baseline="0" noProof="0">
                          <a:ln>
                            <a:noFill/>
                          </a:ln>
                          <a:solidFill>
                            <a:prstClr val="black"/>
                          </a:solidFill>
                          <a:effectLst/>
                          <a:uLnTx/>
                          <a:uFillTx/>
                          <a:latin typeface="+mn-lt"/>
                          <a:ea typeface="+mn-ea"/>
                          <a:cs typeface="+mn-cs"/>
                        </a:rPr>
                        <a:t>c </a:t>
                      </a:r>
                      <a:r>
                        <a:rPr kumimoji="0" lang="ar-AE" sz="1000" b="0" i="0" u="none" strike="noStrike" kern="1200" cap="none" spc="0" normalizeH="0" baseline="0" noProof="0">
                          <a:ln>
                            <a:noFill/>
                          </a:ln>
                          <a:solidFill>
                            <a:prstClr val="black"/>
                          </a:solidFill>
                          <a:effectLst/>
                          <a:uLnTx/>
                          <a:uFillTx/>
                          <a:latin typeface="+mn-lt"/>
                          <a:ea typeface="+mn-ea"/>
                          <a:cs typeface="+mn-cs"/>
                        </a:rPr>
                        <a:t>و كمان هيخلى بشرتك بتلمع
و بحماية من اشعة الشمس الضارة تركيبة فريدة تجعل البشرة المجهدة اكثر اشراقا وبهاءا وتساعد على التخلص من مظهر البشرة غير المرغوب للحصول على بشرة منيرة تمدك بالترطيب والتغذية والحمايةز
مقشر ابريكوت و الليمون و الكاموميل  يزيل بفاعلية الاوساخ من العمق ومع الفرك برفق يقوم بازالة الخلايا الميتة والشوائب من الجلد بعد غسل الوجه سوف شعر ببرودة الوجه وانتعاشه وسوف يصبح اكثر نعومة ونظافة وصحة.
اطلبى دلوقتى و المتجات هتوصلك لحد البيت
العرض ساري على الاونلاين فقط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7106931"/>
                  </a:ext>
                </a:extLst>
              </a:tr>
            </a:tbl>
          </a:graphicData>
        </a:graphic>
      </p:graphicFrame>
      <p:sp>
        <p:nvSpPr>
          <p:cNvPr id="4" name="Text Placeholder 3">
            <a:extLst>
              <a:ext uri="{FF2B5EF4-FFF2-40B4-BE49-F238E27FC236}">
                <a16:creationId xmlns:a16="http://schemas.microsoft.com/office/drawing/2014/main" id="{99D601AD-505F-4D68-B2FB-6964AC14EADE}"/>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1138498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514AC-C54F-459F-B099-741C21B8A3F4}"/>
              </a:ext>
            </a:extLst>
          </p:cNvPr>
          <p:cNvSpPr>
            <a:spLocks noGrp="1"/>
          </p:cNvSpPr>
          <p:nvPr>
            <p:ph type="title"/>
          </p:nvPr>
        </p:nvSpPr>
        <p:spPr/>
        <p:txBody>
          <a:bodyPr/>
          <a:lstStyle/>
          <a:p>
            <a:r>
              <a:rPr lang="en-US"/>
              <a:t>Facebook Own Posts Table | All Pages - 6 of 19</a:t>
            </a:r>
          </a:p>
        </p:txBody>
      </p:sp>
      <p:graphicFrame>
        <p:nvGraphicFramePr>
          <p:cNvPr id="5" name="Table Placeholder 4">
            <a:extLst>
              <a:ext uri="{FF2B5EF4-FFF2-40B4-BE49-F238E27FC236}">
                <a16:creationId xmlns:a16="http://schemas.microsoft.com/office/drawing/2014/main" id="{A269BEAC-5819-4103-85A3-B49C7A9457F3}"/>
              </a:ext>
            </a:extLst>
          </p:cNvPr>
          <p:cNvGraphicFramePr>
            <a:graphicFrameLocks noGrp="1"/>
          </p:cNvGraphicFramePr>
          <p:nvPr>
            <p:ph type="tbl" sz="quarter" idx="13"/>
            <p:extLst>
              <p:ext uri="{D42A27DB-BD31-4B8C-83A1-F6EECF244321}">
                <p14:modId xmlns:p14="http://schemas.microsoft.com/office/powerpoint/2010/main" val="928231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13472842"/>
                    </a:ext>
                  </a:extLst>
                </a:gridCol>
                <a:gridCol w="370332">
                  <a:extLst>
                    <a:ext uri="{9D8B030D-6E8A-4147-A177-3AD203B41FA5}">
                      <a16:colId xmlns:a16="http://schemas.microsoft.com/office/drawing/2014/main" val="2753953539"/>
                    </a:ext>
                  </a:extLst>
                </a:gridCol>
                <a:gridCol w="370332">
                  <a:extLst>
                    <a:ext uri="{9D8B030D-6E8A-4147-A177-3AD203B41FA5}">
                      <a16:colId xmlns:a16="http://schemas.microsoft.com/office/drawing/2014/main" val="630496595"/>
                    </a:ext>
                  </a:extLst>
                </a:gridCol>
                <a:gridCol w="370332">
                  <a:extLst>
                    <a:ext uri="{9D8B030D-6E8A-4147-A177-3AD203B41FA5}">
                      <a16:colId xmlns:a16="http://schemas.microsoft.com/office/drawing/2014/main" val="2716468509"/>
                    </a:ext>
                  </a:extLst>
                </a:gridCol>
                <a:gridCol w="329184">
                  <a:extLst>
                    <a:ext uri="{9D8B030D-6E8A-4147-A177-3AD203B41FA5}">
                      <a16:colId xmlns:a16="http://schemas.microsoft.com/office/drawing/2014/main" val="2212225456"/>
                    </a:ext>
                  </a:extLst>
                </a:gridCol>
                <a:gridCol w="329184">
                  <a:extLst>
                    <a:ext uri="{9D8B030D-6E8A-4147-A177-3AD203B41FA5}">
                      <a16:colId xmlns:a16="http://schemas.microsoft.com/office/drawing/2014/main" val="2414982099"/>
                    </a:ext>
                  </a:extLst>
                </a:gridCol>
                <a:gridCol w="329184">
                  <a:extLst>
                    <a:ext uri="{9D8B030D-6E8A-4147-A177-3AD203B41FA5}">
                      <a16:colId xmlns:a16="http://schemas.microsoft.com/office/drawing/2014/main" val="208544461"/>
                    </a:ext>
                  </a:extLst>
                </a:gridCol>
                <a:gridCol w="329184">
                  <a:extLst>
                    <a:ext uri="{9D8B030D-6E8A-4147-A177-3AD203B41FA5}">
                      <a16:colId xmlns:a16="http://schemas.microsoft.com/office/drawing/2014/main" val="3806202200"/>
                    </a:ext>
                  </a:extLst>
                </a:gridCol>
                <a:gridCol w="329184">
                  <a:extLst>
                    <a:ext uri="{9D8B030D-6E8A-4147-A177-3AD203B41FA5}">
                      <a16:colId xmlns:a16="http://schemas.microsoft.com/office/drawing/2014/main" val="3290745280"/>
                    </a:ext>
                  </a:extLst>
                </a:gridCol>
                <a:gridCol w="329184">
                  <a:extLst>
                    <a:ext uri="{9D8B030D-6E8A-4147-A177-3AD203B41FA5}">
                      <a16:colId xmlns:a16="http://schemas.microsoft.com/office/drawing/2014/main" val="2365318355"/>
                    </a:ext>
                  </a:extLst>
                </a:gridCol>
                <a:gridCol w="329184">
                  <a:extLst>
                    <a:ext uri="{9D8B030D-6E8A-4147-A177-3AD203B41FA5}">
                      <a16:colId xmlns:a16="http://schemas.microsoft.com/office/drawing/2014/main" val="3168072178"/>
                    </a:ext>
                  </a:extLst>
                </a:gridCol>
                <a:gridCol w="329184">
                  <a:extLst>
                    <a:ext uri="{9D8B030D-6E8A-4147-A177-3AD203B41FA5}">
                      <a16:colId xmlns:a16="http://schemas.microsoft.com/office/drawing/2014/main" val="1156339699"/>
                    </a:ext>
                  </a:extLst>
                </a:gridCol>
                <a:gridCol w="329184">
                  <a:extLst>
                    <a:ext uri="{9D8B030D-6E8A-4147-A177-3AD203B41FA5}">
                      <a16:colId xmlns:a16="http://schemas.microsoft.com/office/drawing/2014/main" val="2530846272"/>
                    </a:ext>
                  </a:extLst>
                </a:gridCol>
                <a:gridCol w="370332">
                  <a:extLst>
                    <a:ext uri="{9D8B030D-6E8A-4147-A177-3AD203B41FA5}">
                      <a16:colId xmlns:a16="http://schemas.microsoft.com/office/drawing/2014/main" val="2912370246"/>
                    </a:ext>
                  </a:extLst>
                </a:gridCol>
                <a:gridCol w="370332">
                  <a:extLst>
                    <a:ext uri="{9D8B030D-6E8A-4147-A177-3AD203B41FA5}">
                      <a16:colId xmlns:a16="http://schemas.microsoft.com/office/drawing/2014/main" val="790734691"/>
                    </a:ext>
                  </a:extLst>
                </a:gridCol>
                <a:gridCol w="329184">
                  <a:extLst>
                    <a:ext uri="{9D8B030D-6E8A-4147-A177-3AD203B41FA5}">
                      <a16:colId xmlns:a16="http://schemas.microsoft.com/office/drawing/2014/main" val="1587874299"/>
                    </a:ext>
                  </a:extLst>
                </a:gridCol>
                <a:gridCol w="329184">
                  <a:extLst>
                    <a:ext uri="{9D8B030D-6E8A-4147-A177-3AD203B41FA5}">
                      <a16:colId xmlns:a16="http://schemas.microsoft.com/office/drawing/2014/main" val="2084699034"/>
                    </a:ext>
                  </a:extLst>
                </a:gridCol>
                <a:gridCol w="370332">
                  <a:extLst>
                    <a:ext uri="{9D8B030D-6E8A-4147-A177-3AD203B41FA5}">
                      <a16:colId xmlns:a16="http://schemas.microsoft.com/office/drawing/2014/main" val="2389372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523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- 2018-04-22 09:41:00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المجموعه السابعه فيها منتجات البابايا المعروف بفوايده للبشره و اهمهم انه بيفتح ( ماسك و مرطب و سكرب ).
ب 210 جنيه فقط و شحن مجانى كمان داخل القاهرة والجيزه و الاسكنريه.
اطلبى دلوقتى و المتجات هتوصلك لحد البيت
العرض ساري على الاونلاين فقط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1624621"/>
                  </a:ext>
                </a:extLst>
              </a:tr>
            </a:tbl>
          </a:graphicData>
        </a:graphic>
      </p:graphicFrame>
      <p:sp>
        <p:nvSpPr>
          <p:cNvPr id="4" name="Text Placeholder 3">
            <a:extLst>
              <a:ext uri="{FF2B5EF4-FFF2-40B4-BE49-F238E27FC236}">
                <a16:creationId xmlns:a16="http://schemas.microsoft.com/office/drawing/2014/main" id="{6C0B5651-2EFB-4CEE-A181-236147DA6C4C}"/>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3353018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79A14-7BB7-4416-92AC-C8BEFE674AE5}"/>
              </a:ext>
            </a:extLst>
          </p:cNvPr>
          <p:cNvSpPr>
            <a:spLocks noGrp="1"/>
          </p:cNvSpPr>
          <p:nvPr>
            <p:ph type="title"/>
          </p:nvPr>
        </p:nvSpPr>
        <p:spPr/>
        <p:txBody>
          <a:bodyPr/>
          <a:lstStyle/>
          <a:p>
            <a:r>
              <a:rPr lang="en-US"/>
              <a:t>Facebook Own Posts Table | All Pages - 7 of 19</a:t>
            </a:r>
          </a:p>
        </p:txBody>
      </p:sp>
      <p:graphicFrame>
        <p:nvGraphicFramePr>
          <p:cNvPr id="5" name="Table Placeholder 4">
            <a:extLst>
              <a:ext uri="{FF2B5EF4-FFF2-40B4-BE49-F238E27FC236}">
                <a16:creationId xmlns:a16="http://schemas.microsoft.com/office/drawing/2014/main" id="{8B3FCC5F-15EF-4633-AB9A-68277E61A107}"/>
              </a:ext>
            </a:extLst>
          </p:cNvPr>
          <p:cNvGraphicFramePr>
            <a:graphicFrameLocks noGrp="1"/>
          </p:cNvGraphicFramePr>
          <p:nvPr>
            <p:ph type="tbl" sz="quarter" idx="13"/>
            <p:extLst>
              <p:ext uri="{D42A27DB-BD31-4B8C-83A1-F6EECF244321}">
                <p14:modId xmlns:p14="http://schemas.microsoft.com/office/powerpoint/2010/main" val="2222450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14458454"/>
                    </a:ext>
                  </a:extLst>
                </a:gridCol>
                <a:gridCol w="370332">
                  <a:extLst>
                    <a:ext uri="{9D8B030D-6E8A-4147-A177-3AD203B41FA5}">
                      <a16:colId xmlns:a16="http://schemas.microsoft.com/office/drawing/2014/main" val="3262712929"/>
                    </a:ext>
                  </a:extLst>
                </a:gridCol>
                <a:gridCol w="370332">
                  <a:extLst>
                    <a:ext uri="{9D8B030D-6E8A-4147-A177-3AD203B41FA5}">
                      <a16:colId xmlns:a16="http://schemas.microsoft.com/office/drawing/2014/main" val="3464459451"/>
                    </a:ext>
                  </a:extLst>
                </a:gridCol>
                <a:gridCol w="370332">
                  <a:extLst>
                    <a:ext uri="{9D8B030D-6E8A-4147-A177-3AD203B41FA5}">
                      <a16:colId xmlns:a16="http://schemas.microsoft.com/office/drawing/2014/main" val="3689974761"/>
                    </a:ext>
                  </a:extLst>
                </a:gridCol>
                <a:gridCol w="329184">
                  <a:extLst>
                    <a:ext uri="{9D8B030D-6E8A-4147-A177-3AD203B41FA5}">
                      <a16:colId xmlns:a16="http://schemas.microsoft.com/office/drawing/2014/main" val="218899421"/>
                    </a:ext>
                  </a:extLst>
                </a:gridCol>
                <a:gridCol w="329184">
                  <a:extLst>
                    <a:ext uri="{9D8B030D-6E8A-4147-A177-3AD203B41FA5}">
                      <a16:colId xmlns:a16="http://schemas.microsoft.com/office/drawing/2014/main" val="1837317943"/>
                    </a:ext>
                  </a:extLst>
                </a:gridCol>
                <a:gridCol w="329184">
                  <a:extLst>
                    <a:ext uri="{9D8B030D-6E8A-4147-A177-3AD203B41FA5}">
                      <a16:colId xmlns:a16="http://schemas.microsoft.com/office/drawing/2014/main" val="3018403818"/>
                    </a:ext>
                  </a:extLst>
                </a:gridCol>
                <a:gridCol w="329184">
                  <a:extLst>
                    <a:ext uri="{9D8B030D-6E8A-4147-A177-3AD203B41FA5}">
                      <a16:colId xmlns:a16="http://schemas.microsoft.com/office/drawing/2014/main" val="1427695729"/>
                    </a:ext>
                  </a:extLst>
                </a:gridCol>
                <a:gridCol w="329184">
                  <a:extLst>
                    <a:ext uri="{9D8B030D-6E8A-4147-A177-3AD203B41FA5}">
                      <a16:colId xmlns:a16="http://schemas.microsoft.com/office/drawing/2014/main" val="396321868"/>
                    </a:ext>
                  </a:extLst>
                </a:gridCol>
                <a:gridCol w="329184">
                  <a:extLst>
                    <a:ext uri="{9D8B030D-6E8A-4147-A177-3AD203B41FA5}">
                      <a16:colId xmlns:a16="http://schemas.microsoft.com/office/drawing/2014/main" val="4015719712"/>
                    </a:ext>
                  </a:extLst>
                </a:gridCol>
                <a:gridCol w="329184">
                  <a:extLst>
                    <a:ext uri="{9D8B030D-6E8A-4147-A177-3AD203B41FA5}">
                      <a16:colId xmlns:a16="http://schemas.microsoft.com/office/drawing/2014/main" val="3048798875"/>
                    </a:ext>
                  </a:extLst>
                </a:gridCol>
                <a:gridCol w="329184">
                  <a:extLst>
                    <a:ext uri="{9D8B030D-6E8A-4147-A177-3AD203B41FA5}">
                      <a16:colId xmlns:a16="http://schemas.microsoft.com/office/drawing/2014/main" val="3107029203"/>
                    </a:ext>
                  </a:extLst>
                </a:gridCol>
                <a:gridCol w="329184">
                  <a:extLst>
                    <a:ext uri="{9D8B030D-6E8A-4147-A177-3AD203B41FA5}">
                      <a16:colId xmlns:a16="http://schemas.microsoft.com/office/drawing/2014/main" val="2861982995"/>
                    </a:ext>
                  </a:extLst>
                </a:gridCol>
                <a:gridCol w="370332">
                  <a:extLst>
                    <a:ext uri="{9D8B030D-6E8A-4147-A177-3AD203B41FA5}">
                      <a16:colId xmlns:a16="http://schemas.microsoft.com/office/drawing/2014/main" val="1134079804"/>
                    </a:ext>
                  </a:extLst>
                </a:gridCol>
                <a:gridCol w="370332">
                  <a:extLst>
                    <a:ext uri="{9D8B030D-6E8A-4147-A177-3AD203B41FA5}">
                      <a16:colId xmlns:a16="http://schemas.microsoft.com/office/drawing/2014/main" val="320621432"/>
                    </a:ext>
                  </a:extLst>
                </a:gridCol>
                <a:gridCol w="329184">
                  <a:extLst>
                    <a:ext uri="{9D8B030D-6E8A-4147-A177-3AD203B41FA5}">
                      <a16:colId xmlns:a16="http://schemas.microsoft.com/office/drawing/2014/main" val="1010786866"/>
                    </a:ext>
                  </a:extLst>
                </a:gridCol>
                <a:gridCol w="329184">
                  <a:extLst>
                    <a:ext uri="{9D8B030D-6E8A-4147-A177-3AD203B41FA5}">
                      <a16:colId xmlns:a16="http://schemas.microsoft.com/office/drawing/2014/main" val="1079648116"/>
                    </a:ext>
                  </a:extLst>
                </a:gridCol>
                <a:gridCol w="370332">
                  <a:extLst>
                    <a:ext uri="{9D8B030D-6E8A-4147-A177-3AD203B41FA5}">
                      <a16:colId xmlns:a16="http://schemas.microsoft.com/office/drawing/2014/main" val="1586958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05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- 2018-04-21 09:40:00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المجموعه السادسه  فيها منتجات التوت (ماسك و مرطب و سكرب ) عشان تفضل ريحه بشرتك حلوه و منتعشه
ب 210 جنيه فقط و شحن مجانى كمان داخل القاهرة والجيزه و الاسكنريه.
اطلبى دلوقتى و المتجات هتوصلك لحد البيت
العرض ساري على الاونلاين فقط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6456137"/>
                  </a:ext>
                </a:extLst>
              </a:tr>
            </a:tbl>
          </a:graphicData>
        </a:graphic>
      </p:graphicFrame>
      <p:sp>
        <p:nvSpPr>
          <p:cNvPr id="4" name="Text Placeholder 3">
            <a:extLst>
              <a:ext uri="{FF2B5EF4-FFF2-40B4-BE49-F238E27FC236}">
                <a16:creationId xmlns:a16="http://schemas.microsoft.com/office/drawing/2014/main" id="{29D2A596-D021-481D-AEA8-51FE9760B49B}"/>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502613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CB598-CFC2-47DB-8376-0D919643E294}"/>
              </a:ext>
            </a:extLst>
          </p:cNvPr>
          <p:cNvSpPr>
            <a:spLocks noGrp="1"/>
          </p:cNvSpPr>
          <p:nvPr>
            <p:ph type="title"/>
          </p:nvPr>
        </p:nvSpPr>
        <p:spPr/>
        <p:txBody>
          <a:bodyPr/>
          <a:lstStyle/>
          <a:p>
            <a:r>
              <a:rPr lang="en-US"/>
              <a:t>Facebook Own Posts Table | All Pages - 8 of 19</a:t>
            </a:r>
          </a:p>
        </p:txBody>
      </p:sp>
      <p:graphicFrame>
        <p:nvGraphicFramePr>
          <p:cNvPr id="5" name="Table Placeholder 4">
            <a:extLst>
              <a:ext uri="{FF2B5EF4-FFF2-40B4-BE49-F238E27FC236}">
                <a16:creationId xmlns:a16="http://schemas.microsoft.com/office/drawing/2014/main" id="{18B2D778-2228-46A4-9CF5-0A3B79443962}"/>
              </a:ext>
            </a:extLst>
          </p:cNvPr>
          <p:cNvGraphicFramePr>
            <a:graphicFrameLocks noGrp="1"/>
          </p:cNvGraphicFramePr>
          <p:nvPr>
            <p:ph type="tbl" sz="quarter" idx="13"/>
            <p:extLst>
              <p:ext uri="{D42A27DB-BD31-4B8C-83A1-F6EECF244321}">
                <p14:modId xmlns:p14="http://schemas.microsoft.com/office/powerpoint/2010/main" val="3944554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0387093"/>
                    </a:ext>
                  </a:extLst>
                </a:gridCol>
                <a:gridCol w="370332">
                  <a:extLst>
                    <a:ext uri="{9D8B030D-6E8A-4147-A177-3AD203B41FA5}">
                      <a16:colId xmlns:a16="http://schemas.microsoft.com/office/drawing/2014/main" val="653653853"/>
                    </a:ext>
                  </a:extLst>
                </a:gridCol>
                <a:gridCol w="370332">
                  <a:extLst>
                    <a:ext uri="{9D8B030D-6E8A-4147-A177-3AD203B41FA5}">
                      <a16:colId xmlns:a16="http://schemas.microsoft.com/office/drawing/2014/main" val="62770784"/>
                    </a:ext>
                  </a:extLst>
                </a:gridCol>
                <a:gridCol w="370332">
                  <a:extLst>
                    <a:ext uri="{9D8B030D-6E8A-4147-A177-3AD203B41FA5}">
                      <a16:colId xmlns:a16="http://schemas.microsoft.com/office/drawing/2014/main" val="861465614"/>
                    </a:ext>
                  </a:extLst>
                </a:gridCol>
                <a:gridCol w="329184">
                  <a:extLst>
                    <a:ext uri="{9D8B030D-6E8A-4147-A177-3AD203B41FA5}">
                      <a16:colId xmlns:a16="http://schemas.microsoft.com/office/drawing/2014/main" val="3532832795"/>
                    </a:ext>
                  </a:extLst>
                </a:gridCol>
                <a:gridCol w="329184">
                  <a:extLst>
                    <a:ext uri="{9D8B030D-6E8A-4147-A177-3AD203B41FA5}">
                      <a16:colId xmlns:a16="http://schemas.microsoft.com/office/drawing/2014/main" val="4240656192"/>
                    </a:ext>
                  </a:extLst>
                </a:gridCol>
                <a:gridCol w="329184">
                  <a:extLst>
                    <a:ext uri="{9D8B030D-6E8A-4147-A177-3AD203B41FA5}">
                      <a16:colId xmlns:a16="http://schemas.microsoft.com/office/drawing/2014/main" val="3738352109"/>
                    </a:ext>
                  </a:extLst>
                </a:gridCol>
                <a:gridCol w="329184">
                  <a:extLst>
                    <a:ext uri="{9D8B030D-6E8A-4147-A177-3AD203B41FA5}">
                      <a16:colId xmlns:a16="http://schemas.microsoft.com/office/drawing/2014/main" val="2186914105"/>
                    </a:ext>
                  </a:extLst>
                </a:gridCol>
                <a:gridCol w="329184">
                  <a:extLst>
                    <a:ext uri="{9D8B030D-6E8A-4147-A177-3AD203B41FA5}">
                      <a16:colId xmlns:a16="http://schemas.microsoft.com/office/drawing/2014/main" val="1145235065"/>
                    </a:ext>
                  </a:extLst>
                </a:gridCol>
                <a:gridCol w="329184">
                  <a:extLst>
                    <a:ext uri="{9D8B030D-6E8A-4147-A177-3AD203B41FA5}">
                      <a16:colId xmlns:a16="http://schemas.microsoft.com/office/drawing/2014/main" val="1288553756"/>
                    </a:ext>
                  </a:extLst>
                </a:gridCol>
                <a:gridCol w="329184">
                  <a:extLst>
                    <a:ext uri="{9D8B030D-6E8A-4147-A177-3AD203B41FA5}">
                      <a16:colId xmlns:a16="http://schemas.microsoft.com/office/drawing/2014/main" val="2122119820"/>
                    </a:ext>
                  </a:extLst>
                </a:gridCol>
                <a:gridCol w="329184">
                  <a:extLst>
                    <a:ext uri="{9D8B030D-6E8A-4147-A177-3AD203B41FA5}">
                      <a16:colId xmlns:a16="http://schemas.microsoft.com/office/drawing/2014/main" val="324244884"/>
                    </a:ext>
                  </a:extLst>
                </a:gridCol>
                <a:gridCol w="329184">
                  <a:extLst>
                    <a:ext uri="{9D8B030D-6E8A-4147-A177-3AD203B41FA5}">
                      <a16:colId xmlns:a16="http://schemas.microsoft.com/office/drawing/2014/main" val="26213768"/>
                    </a:ext>
                  </a:extLst>
                </a:gridCol>
                <a:gridCol w="370332">
                  <a:extLst>
                    <a:ext uri="{9D8B030D-6E8A-4147-A177-3AD203B41FA5}">
                      <a16:colId xmlns:a16="http://schemas.microsoft.com/office/drawing/2014/main" val="1240754641"/>
                    </a:ext>
                  </a:extLst>
                </a:gridCol>
                <a:gridCol w="370332">
                  <a:extLst>
                    <a:ext uri="{9D8B030D-6E8A-4147-A177-3AD203B41FA5}">
                      <a16:colId xmlns:a16="http://schemas.microsoft.com/office/drawing/2014/main" val="61553412"/>
                    </a:ext>
                  </a:extLst>
                </a:gridCol>
                <a:gridCol w="329184">
                  <a:extLst>
                    <a:ext uri="{9D8B030D-6E8A-4147-A177-3AD203B41FA5}">
                      <a16:colId xmlns:a16="http://schemas.microsoft.com/office/drawing/2014/main" val="130936588"/>
                    </a:ext>
                  </a:extLst>
                </a:gridCol>
                <a:gridCol w="329184">
                  <a:extLst>
                    <a:ext uri="{9D8B030D-6E8A-4147-A177-3AD203B41FA5}">
                      <a16:colId xmlns:a16="http://schemas.microsoft.com/office/drawing/2014/main" val="3950491990"/>
                    </a:ext>
                  </a:extLst>
                </a:gridCol>
                <a:gridCol w="370332">
                  <a:extLst>
                    <a:ext uri="{9D8B030D-6E8A-4147-A177-3AD203B41FA5}">
                      <a16:colId xmlns:a16="http://schemas.microsoft.com/office/drawing/2014/main" val="1231408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5014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- 2018-04-20 09:39:00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المجموعه الخامسه فيها ( غسول و مرطب ) بالخيار  عشان هى افيد خضار لبشرتك
كريم لايت سمر فيتامين  </a:t>
                      </a:r>
                      <a:r>
                        <a:rPr kumimoji="0" lang="en-US" sz="1000" b="0" i="0" u="none" strike="noStrike" kern="1200" cap="none" spc="0" normalizeH="0" baseline="0" noProof="0">
                          <a:ln>
                            <a:noFill/>
                          </a:ln>
                          <a:solidFill>
                            <a:prstClr val="black"/>
                          </a:solidFill>
                          <a:effectLst/>
                          <a:uLnTx/>
                          <a:uFillTx/>
                          <a:latin typeface="+mn-lt"/>
                          <a:ea typeface="+mn-ea"/>
                          <a:cs typeface="+mn-cs"/>
                        </a:rPr>
                        <a:t>E  </a:t>
                      </a:r>
                      <a:r>
                        <a:rPr kumimoji="0" lang="ar-AE" sz="1000" b="0" i="0" u="none" strike="noStrike" kern="1200" cap="none" spc="0" normalizeH="0" baseline="0" noProof="0">
                          <a:ln>
                            <a:noFill/>
                          </a:ln>
                          <a:solidFill>
                            <a:prstClr val="black"/>
                          </a:solidFill>
                          <a:effectLst/>
                          <a:uLnTx/>
                          <a:uFillTx/>
                          <a:latin typeface="+mn-lt"/>
                          <a:ea typeface="+mn-ea"/>
                          <a:cs typeface="+mn-cs"/>
                        </a:rPr>
                        <a:t>بالالوفيرا والخيار سريع الامتصاص غير دهنى وغير لزج حماية من اشعة
الشمس الضارة يحافظ على بشرة رطبة منتعشة خلال طقس الصيف الحار مكون سريع الامتصاص من الخيارالمرطب والالوفيرا المهدئه وستصبح البشرة اكثر برودة وانتعاش طوال اليوم
مقشر الوجه بالنعناع و شوفان و خيار  لتقشير البشرة برفـق ونعومة وازالة خلايا الجلد الميتة  والاوساخ والزيوت والشوائب والتى تتسبب فى اظهار البشرة بشكل مجهد خالى من الحيوية  
مستخلاصات الابريكوت والنعناع والخيار تعمل تجديد وتهدئة طبقات لجلد الخارجية بينما يعمل الشوفان على تحويل البشرة المجهدة الهشة الى بشرة نقية ناعمة
ب 120 جنيه فقط 
اطلبى دلوقتى و المتجات هتوصلك لحد البيت
العرض ساري على الاونلاين فقط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7497258"/>
                  </a:ext>
                </a:extLst>
              </a:tr>
            </a:tbl>
          </a:graphicData>
        </a:graphic>
      </p:graphicFrame>
      <p:sp>
        <p:nvSpPr>
          <p:cNvPr id="4" name="Text Placeholder 3">
            <a:extLst>
              <a:ext uri="{FF2B5EF4-FFF2-40B4-BE49-F238E27FC236}">
                <a16:creationId xmlns:a16="http://schemas.microsoft.com/office/drawing/2014/main" id="{CC41C9BB-3CBF-4365-828C-8FFD6657259A}"/>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1641000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67F09-782D-4882-B58A-E7B1C07CECED}"/>
              </a:ext>
            </a:extLst>
          </p:cNvPr>
          <p:cNvSpPr>
            <a:spLocks noGrp="1"/>
          </p:cNvSpPr>
          <p:nvPr>
            <p:ph type="title"/>
          </p:nvPr>
        </p:nvSpPr>
        <p:spPr/>
        <p:txBody>
          <a:bodyPr/>
          <a:lstStyle/>
          <a:p>
            <a:r>
              <a:rPr lang="en-US"/>
              <a:t>Facebook Own Posts Table | All Pages - 9 of 19</a:t>
            </a:r>
          </a:p>
        </p:txBody>
      </p:sp>
      <p:graphicFrame>
        <p:nvGraphicFramePr>
          <p:cNvPr id="5" name="Table Placeholder 4">
            <a:extLst>
              <a:ext uri="{FF2B5EF4-FFF2-40B4-BE49-F238E27FC236}">
                <a16:creationId xmlns:a16="http://schemas.microsoft.com/office/drawing/2014/main" id="{F1228FC2-4C31-4E9F-A4A9-BD27E9CAFC10}"/>
              </a:ext>
            </a:extLst>
          </p:cNvPr>
          <p:cNvGraphicFramePr>
            <a:graphicFrameLocks noGrp="1"/>
          </p:cNvGraphicFramePr>
          <p:nvPr>
            <p:ph type="tbl" sz="quarter" idx="13"/>
            <p:extLst>
              <p:ext uri="{D42A27DB-BD31-4B8C-83A1-F6EECF244321}">
                <p14:modId xmlns:p14="http://schemas.microsoft.com/office/powerpoint/2010/main" val="1944193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63411723"/>
                    </a:ext>
                  </a:extLst>
                </a:gridCol>
                <a:gridCol w="370332">
                  <a:extLst>
                    <a:ext uri="{9D8B030D-6E8A-4147-A177-3AD203B41FA5}">
                      <a16:colId xmlns:a16="http://schemas.microsoft.com/office/drawing/2014/main" val="2944303358"/>
                    </a:ext>
                  </a:extLst>
                </a:gridCol>
                <a:gridCol w="370332">
                  <a:extLst>
                    <a:ext uri="{9D8B030D-6E8A-4147-A177-3AD203B41FA5}">
                      <a16:colId xmlns:a16="http://schemas.microsoft.com/office/drawing/2014/main" val="2299464533"/>
                    </a:ext>
                  </a:extLst>
                </a:gridCol>
                <a:gridCol w="370332">
                  <a:extLst>
                    <a:ext uri="{9D8B030D-6E8A-4147-A177-3AD203B41FA5}">
                      <a16:colId xmlns:a16="http://schemas.microsoft.com/office/drawing/2014/main" val="2040547911"/>
                    </a:ext>
                  </a:extLst>
                </a:gridCol>
                <a:gridCol w="329184">
                  <a:extLst>
                    <a:ext uri="{9D8B030D-6E8A-4147-A177-3AD203B41FA5}">
                      <a16:colId xmlns:a16="http://schemas.microsoft.com/office/drawing/2014/main" val="908871085"/>
                    </a:ext>
                  </a:extLst>
                </a:gridCol>
                <a:gridCol w="329184">
                  <a:extLst>
                    <a:ext uri="{9D8B030D-6E8A-4147-A177-3AD203B41FA5}">
                      <a16:colId xmlns:a16="http://schemas.microsoft.com/office/drawing/2014/main" val="2020539179"/>
                    </a:ext>
                  </a:extLst>
                </a:gridCol>
                <a:gridCol w="329184">
                  <a:extLst>
                    <a:ext uri="{9D8B030D-6E8A-4147-A177-3AD203B41FA5}">
                      <a16:colId xmlns:a16="http://schemas.microsoft.com/office/drawing/2014/main" val="4290971972"/>
                    </a:ext>
                  </a:extLst>
                </a:gridCol>
                <a:gridCol w="329184">
                  <a:extLst>
                    <a:ext uri="{9D8B030D-6E8A-4147-A177-3AD203B41FA5}">
                      <a16:colId xmlns:a16="http://schemas.microsoft.com/office/drawing/2014/main" val="510702183"/>
                    </a:ext>
                  </a:extLst>
                </a:gridCol>
                <a:gridCol w="329184">
                  <a:extLst>
                    <a:ext uri="{9D8B030D-6E8A-4147-A177-3AD203B41FA5}">
                      <a16:colId xmlns:a16="http://schemas.microsoft.com/office/drawing/2014/main" val="3262596503"/>
                    </a:ext>
                  </a:extLst>
                </a:gridCol>
                <a:gridCol w="329184">
                  <a:extLst>
                    <a:ext uri="{9D8B030D-6E8A-4147-A177-3AD203B41FA5}">
                      <a16:colId xmlns:a16="http://schemas.microsoft.com/office/drawing/2014/main" val="2909536644"/>
                    </a:ext>
                  </a:extLst>
                </a:gridCol>
                <a:gridCol w="329184">
                  <a:extLst>
                    <a:ext uri="{9D8B030D-6E8A-4147-A177-3AD203B41FA5}">
                      <a16:colId xmlns:a16="http://schemas.microsoft.com/office/drawing/2014/main" val="1973540093"/>
                    </a:ext>
                  </a:extLst>
                </a:gridCol>
                <a:gridCol w="329184">
                  <a:extLst>
                    <a:ext uri="{9D8B030D-6E8A-4147-A177-3AD203B41FA5}">
                      <a16:colId xmlns:a16="http://schemas.microsoft.com/office/drawing/2014/main" val="1017313411"/>
                    </a:ext>
                  </a:extLst>
                </a:gridCol>
                <a:gridCol w="329184">
                  <a:extLst>
                    <a:ext uri="{9D8B030D-6E8A-4147-A177-3AD203B41FA5}">
                      <a16:colId xmlns:a16="http://schemas.microsoft.com/office/drawing/2014/main" val="4235811737"/>
                    </a:ext>
                  </a:extLst>
                </a:gridCol>
                <a:gridCol w="370332">
                  <a:extLst>
                    <a:ext uri="{9D8B030D-6E8A-4147-A177-3AD203B41FA5}">
                      <a16:colId xmlns:a16="http://schemas.microsoft.com/office/drawing/2014/main" val="3009757642"/>
                    </a:ext>
                  </a:extLst>
                </a:gridCol>
                <a:gridCol w="370332">
                  <a:extLst>
                    <a:ext uri="{9D8B030D-6E8A-4147-A177-3AD203B41FA5}">
                      <a16:colId xmlns:a16="http://schemas.microsoft.com/office/drawing/2014/main" val="881944642"/>
                    </a:ext>
                  </a:extLst>
                </a:gridCol>
                <a:gridCol w="329184">
                  <a:extLst>
                    <a:ext uri="{9D8B030D-6E8A-4147-A177-3AD203B41FA5}">
                      <a16:colId xmlns:a16="http://schemas.microsoft.com/office/drawing/2014/main" val="2108531072"/>
                    </a:ext>
                  </a:extLst>
                </a:gridCol>
                <a:gridCol w="329184">
                  <a:extLst>
                    <a:ext uri="{9D8B030D-6E8A-4147-A177-3AD203B41FA5}">
                      <a16:colId xmlns:a16="http://schemas.microsoft.com/office/drawing/2014/main" val="389613768"/>
                    </a:ext>
                  </a:extLst>
                </a:gridCol>
                <a:gridCol w="370332">
                  <a:extLst>
                    <a:ext uri="{9D8B030D-6E8A-4147-A177-3AD203B41FA5}">
                      <a16:colId xmlns:a16="http://schemas.microsoft.com/office/drawing/2014/main" val="3184242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390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- 2018-04-19 20:34:01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2507355"/>
                  </a:ext>
                </a:extLst>
              </a:tr>
            </a:tbl>
          </a:graphicData>
        </a:graphic>
      </p:graphicFrame>
      <p:sp>
        <p:nvSpPr>
          <p:cNvPr id="4" name="Text Placeholder 3">
            <a:extLst>
              <a:ext uri="{FF2B5EF4-FFF2-40B4-BE49-F238E27FC236}">
                <a16:creationId xmlns:a16="http://schemas.microsoft.com/office/drawing/2014/main" id="{A0F9137D-7661-453C-8A81-0050FA390601}"/>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321307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9D026-1AD2-4492-8270-60167AE722E5}"/>
              </a:ext>
            </a:extLst>
          </p:cNvPr>
          <p:cNvSpPr>
            <a:spLocks noGrp="1"/>
          </p:cNvSpPr>
          <p:nvPr>
            <p:ph type="title"/>
          </p:nvPr>
        </p:nvSpPr>
        <p:spPr/>
        <p:txBody>
          <a:bodyPr/>
          <a:lstStyle/>
          <a:p>
            <a:r>
              <a:rPr lang="en-US"/>
              <a:t>Facebook Own Posts Table | All Pages - 10 of 19</a:t>
            </a:r>
          </a:p>
        </p:txBody>
      </p:sp>
      <p:graphicFrame>
        <p:nvGraphicFramePr>
          <p:cNvPr id="5" name="Table Placeholder 4">
            <a:extLst>
              <a:ext uri="{FF2B5EF4-FFF2-40B4-BE49-F238E27FC236}">
                <a16:creationId xmlns:a16="http://schemas.microsoft.com/office/drawing/2014/main" id="{094800D7-22F8-452C-B92D-DBB187F563D4}"/>
              </a:ext>
            </a:extLst>
          </p:cNvPr>
          <p:cNvGraphicFramePr>
            <a:graphicFrameLocks noGrp="1"/>
          </p:cNvGraphicFramePr>
          <p:nvPr>
            <p:ph type="tbl" sz="quarter" idx="13"/>
            <p:extLst>
              <p:ext uri="{D42A27DB-BD31-4B8C-83A1-F6EECF244321}">
                <p14:modId xmlns:p14="http://schemas.microsoft.com/office/powerpoint/2010/main" val="1388054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290103"/>
                    </a:ext>
                  </a:extLst>
                </a:gridCol>
                <a:gridCol w="370332">
                  <a:extLst>
                    <a:ext uri="{9D8B030D-6E8A-4147-A177-3AD203B41FA5}">
                      <a16:colId xmlns:a16="http://schemas.microsoft.com/office/drawing/2014/main" val="3186732703"/>
                    </a:ext>
                  </a:extLst>
                </a:gridCol>
                <a:gridCol w="370332">
                  <a:extLst>
                    <a:ext uri="{9D8B030D-6E8A-4147-A177-3AD203B41FA5}">
                      <a16:colId xmlns:a16="http://schemas.microsoft.com/office/drawing/2014/main" val="3192565373"/>
                    </a:ext>
                  </a:extLst>
                </a:gridCol>
                <a:gridCol w="370332">
                  <a:extLst>
                    <a:ext uri="{9D8B030D-6E8A-4147-A177-3AD203B41FA5}">
                      <a16:colId xmlns:a16="http://schemas.microsoft.com/office/drawing/2014/main" val="960026738"/>
                    </a:ext>
                  </a:extLst>
                </a:gridCol>
                <a:gridCol w="329184">
                  <a:extLst>
                    <a:ext uri="{9D8B030D-6E8A-4147-A177-3AD203B41FA5}">
                      <a16:colId xmlns:a16="http://schemas.microsoft.com/office/drawing/2014/main" val="3195875796"/>
                    </a:ext>
                  </a:extLst>
                </a:gridCol>
                <a:gridCol w="329184">
                  <a:extLst>
                    <a:ext uri="{9D8B030D-6E8A-4147-A177-3AD203B41FA5}">
                      <a16:colId xmlns:a16="http://schemas.microsoft.com/office/drawing/2014/main" val="2524160144"/>
                    </a:ext>
                  </a:extLst>
                </a:gridCol>
                <a:gridCol w="329184">
                  <a:extLst>
                    <a:ext uri="{9D8B030D-6E8A-4147-A177-3AD203B41FA5}">
                      <a16:colId xmlns:a16="http://schemas.microsoft.com/office/drawing/2014/main" val="1853890807"/>
                    </a:ext>
                  </a:extLst>
                </a:gridCol>
                <a:gridCol w="329184">
                  <a:extLst>
                    <a:ext uri="{9D8B030D-6E8A-4147-A177-3AD203B41FA5}">
                      <a16:colId xmlns:a16="http://schemas.microsoft.com/office/drawing/2014/main" val="300064369"/>
                    </a:ext>
                  </a:extLst>
                </a:gridCol>
                <a:gridCol w="329184">
                  <a:extLst>
                    <a:ext uri="{9D8B030D-6E8A-4147-A177-3AD203B41FA5}">
                      <a16:colId xmlns:a16="http://schemas.microsoft.com/office/drawing/2014/main" val="2295720861"/>
                    </a:ext>
                  </a:extLst>
                </a:gridCol>
                <a:gridCol w="329184">
                  <a:extLst>
                    <a:ext uri="{9D8B030D-6E8A-4147-A177-3AD203B41FA5}">
                      <a16:colId xmlns:a16="http://schemas.microsoft.com/office/drawing/2014/main" val="3549386509"/>
                    </a:ext>
                  </a:extLst>
                </a:gridCol>
                <a:gridCol w="329184">
                  <a:extLst>
                    <a:ext uri="{9D8B030D-6E8A-4147-A177-3AD203B41FA5}">
                      <a16:colId xmlns:a16="http://schemas.microsoft.com/office/drawing/2014/main" val="3569667955"/>
                    </a:ext>
                  </a:extLst>
                </a:gridCol>
                <a:gridCol w="329184">
                  <a:extLst>
                    <a:ext uri="{9D8B030D-6E8A-4147-A177-3AD203B41FA5}">
                      <a16:colId xmlns:a16="http://schemas.microsoft.com/office/drawing/2014/main" val="3667711502"/>
                    </a:ext>
                  </a:extLst>
                </a:gridCol>
                <a:gridCol w="329184">
                  <a:extLst>
                    <a:ext uri="{9D8B030D-6E8A-4147-A177-3AD203B41FA5}">
                      <a16:colId xmlns:a16="http://schemas.microsoft.com/office/drawing/2014/main" val="59239672"/>
                    </a:ext>
                  </a:extLst>
                </a:gridCol>
                <a:gridCol w="370332">
                  <a:extLst>
                    <a:ext uri="{9D8B030D-6E8A-4147-A177-3AD203B41FA5}">
                      <a16:colId xmlns:a16="http://schemas.microsoft.com/office/drawing/2014/main" val="879250000"/>
                    </a:ext>
                  </a:extLst>
                </a:gridCol>
                <a:gridCol w="370332">
                  <a:extLst>
                    <a:ext uri="{9D8B030D-6E8A-4147-A177-3AD203B41FA5}">
                      <a16:colId xmlns:a16="http://schemas.microsoft.com/office/drawing/2014/main" val="2075597353"/>
                    </a:ext>
                  </a:extLst>
                </a:gridCol>
                <a:gridCol w="329184">
                  <a:extLst>
                    <a:ext uri="{9D8B030D-6E8A-4147-A177-3AD203B41FA5}">
                      <a16:colId xmlns:a16="http://schemas.microsoft.com/office/drawing/2014/main" val="4252825181"/>
                    </a:ext>
                  </a:extLst>
                </a:gridCol>
                <a:gridCol w="329184">
                  <a:extLst>
                    <a:ext uri="{9D8B030D-6E8A-4147-A177-3AD203B41FA5}">
                      <a16:colId xmlns:a16="http://schemas.microsoft.com/office/drawing/2014/main" val="564195974"/>
                    </a:ext>
                  </a:extLst>
                </a:gridCol>
                <a:gridCol w="370332">
                  <a:extLst>
                    <a:ext uri="{9D8B030D-6E8A-4147-A177-3AD203B41FA5}">
                      <a16:colId xmlns:a16="http://schemas.microsoft.com/office/drawing/2014/main" val="1655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640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- 2018-04-19 09:36:00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المجموعه الرابعه فيها اهم منتجات التفتيح ( غسول و ماسك و سكرب ) عشان ترجعى للونك الاساسى
ب 235 جنيه فقط و شحن مجانى كمان داخل القاهرة والجيزه و الاسكنريه.
مقشر التفتيح ذوتركيبة مزدوجة 3×1 لتزيل برفق خلايا الجلد الميتة  يقوم بتقشير طبقات الجلد ألقديمة لتجميل البشرة لجعل البشرةالمجهدة اكثر اشراقا  ملائم لجميع انواع البشرة.
ماسك التفتيح بالطمى تركيبة مبتكرة لتخفيف تغير لون الجلد يجعل البشرة اكثر اشراقا يقوم بتقشر طبقات الجلد القديمة لتنقية وتضييق مسام الجلد للتفتيح ومنح البشرة المجهدة مظهر مشرق .
غسول التفتيح بعناصر التفتيح و النضارهللتخلص من للبقع والنمش و الخطوط الغامقه لتصبح البشره كثر اشراقا و انتعاشا و لونها موحد
اطلبى دلوقتى و المتجات هتوصلك لحد البيت
العرض ساري على الاونلاين فقط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2003596"/>
                  </a:ext>
                </a:extLst>
              </a:tr>
            </a:tbl>
          </a:graphicData>
        </a:graphic>
      </p:graphicFrame>
      <p:sp>
        <p:nvSpPr>
          <p:cNvPr id="4" name="Text Placeholder 3">
            <a:extLst>
              <a:ext uri="{FF2B5EF4-FFF2-40B4-BE49-F238E27FC236}">
                <a16:creationId xmlns:a16="http://schemas.microsoft.com/office/drawing/2014/main" id="{2602ACA0-AA18-455A-BBCF-BF02B8BB0136}"/>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2224322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0E51C-F6CD-4EBA-8BC1-A780688C501D}"/>
              </a:ext>
            </a:extLst>
          </p:cNvPr>
          <p:cNvSpPr>
            <a:spLocks noGrp="1"/>
          </p:cNvSpPr>
          <p:nvPr>
            <p:ph type="title"/>
          </p:nvPr>
        </p:nvSpPr>
        <p:spPr/>
        <p:txBody>
          <a:bodyPr/>
          <a:lstStyle/>
          <a:p>
            <a:r>
              <a:rPr lang="en-US"/>
              <a:t>Facebook Own Posts Table | All Pages - 11 of 19</a:t>
            </a:r>
          </a:p>
        </p:txBody>
      </p:sp>
      <p:graphicFrame>
        <p:nvGraphicFramePr>
          <p:cNvPr id="5" name="Table Placeholder 4">
            <a:extLst>
              <a:ext uri="{FF2B5EF4-FFF2-40B4-BE49-F238E27FC236}">
                <a16:creationId xmlns:a16="http://schemas.microsoft.com/office/drawing/2014/main" id="{378D2EA3-08BA-4051-8906-F8F597051D23}"/>
              </a:ext>
            </a:extLst>
          </p:cNvPr>
          <p:cNvGraphicFramePr>
            <a:graphicFrameLocks noGrp="1"/>
          </p:cNvGraphicFramePr>
          <p:nvPr>
            <p:ph type="tbl" sz="quarter" idx="13"/>
            <p:extLst>
              <p:ext uri="{D42A27DB-BD31-4B8C-83A1-F6EECF244321}">
                <p14:modId xmlns:p14="http://schemas.microsoft.com/office/powerpoint/2010/main" val="1923304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124838"/>
                    </a:ext>
                  </a:extLst>
                </a:gridCol>
                <a:gridCol w="370332">
                  <a:extLst>
                    <a:ext uri="{9D8B030D-6E8A-4147-A177-3AD203B41FA5}">
                      <a16:colId xmlns:a16="http://schemas.microsoft.com/office/drawing/2014/main" val="21246953"/>
                    </a:ext>
                  </a:extLst>
                </a:gridCol>
                <a:gridCol w="370332">
                  <a:extLst>
                    <a:ext uri="{9D8B030D-6E8A-4147-A177-3AD203B41FA5}">
                      <a16:colId xmlns:a16="http://schemas.microsoft.com/office/drawing/2014/main" val="112840148"/>
                    </a:ext>
                  </a:extLst>
                </a:gridCol>
                <a:gridCol w="370332">
                  <a:extLst>
                    <a:ext uri="{9D8B030D-6E8A-4147-A177-3AD203B41FA5}">
                      <a16:colId xmlns:a16="http://schemas.microsoft.com/office/drawing/2014/main" val="3226533788"/>
                    </a:ext>
                  </a:extLst>
                </a:gridCol>
                <a:gridCol w="329184">
                  <a:extLst>
                    <a:ext uri="{9D8B030D-6E8A-4147-A177-3AD203B41FA5}">
                      <a16:colId xmlns:a16="http://schemas.microsoft.com/office/drawing/2014/main" val="2654150087"/>
                    </a:ext>
                  </a:extLst>
                </a:gridCol>
                <a:gridCol w="329184">
                  <a:extLst>
                    <a:ext uri="{9D8B030D-6E8A-4147-A177-3AD203B41FA5}">
                      <a16:colId xmlns:a16="http://schemas.microsoft.com/office/drawing/2014/main" val="1558013829"/>
                    </a:ext>
                  </a:extLst>
                </a:gridCol>
                <a:gridCol w="329184">
                  <a:extLst>
                    <a:ext uri="{9D8B030D-6E8A-4147-A177-3AD203B41FA5}">
                      <a16:colId xmlns:a16="http://schemas.microsoft.com/office/drawing/2014/main" val="2648394760"/>
                    </a:ext>
                  </a:extLst>
                </a:gridCol>
                <a:gridCol w="329184">
                  <a:extLst>
                    <a:ext uri="{9D8B030D-6E8A-4147-A177-3AD203B41FA5}">
                      <a16:colId xmlns:a16="http://schemas.microsoft.com/office/drawing/2014/main" val="2196451531"/>
                    </a:ext>
                  </a:extLst>
                </a:gridCol>
                <a:gridCol w="329184">
                  <a:extLst>
                    <a:ext uri="{9D8B030D-6E8A-4147-A177-3AD203B41FA5}">
                      <a16:colId xmlns:a16="http://schemas.microsoft.com/office/drawing/2014/main" val="4062818055"/>
                    </a:ext>
                  </a:extLst>
                </a:gridCol>
                <a:gridCol w="329184">
                  <a:extLst>
                    <a:ext uri="{9D8B030D-6E8A-4147-A177-3AD203B41FA5}">
                      <a16:colId xmlns:a16="http://schemas.microsoft.com/office/drawing/2014/main" val="937891474"/>
                    </a:ext>
                  </a:extLst>
                </a:gridCol>
                <a:gridCol w="329184">
                  <a:extLst>
                    <a:ext uri="{9D8B030D-6E8A-4147-A177-3AD203B41FA5}">
                      <a16:colId xmlns:a16="http://schemas.microsoft.com/office/drawing/2014/main" val="569761582"/>
                    </a:ext>
                  </a:extLst>
                </a:gridCol>
                <a:gridCol w="329184">
                  <a:extLst>
                    <a:ext uri="{9D8B030D-6E8A-4147-A177-3AD203B41FA5}">
                      <a16:colId xmlns:a16="http://schemas.microsoft.com/office/drawing/2014/main" val="2152784969"/>
                    </a:ext>
                  </a:extLst>
                </a:gridCol>
                <a:gridCol w="329184">
                  <a:extLst>
                    <a:ext uri="{9D8B030D-6E8A-4147-A177-3AD203B41FA5}">
                      <a16:colId xmlns:a16="http://schemas.microsoft.com/office/drawing/2014/main" val="3268348141"/>
                    </a:ext>
                  </a:extLst>
                </a:gridCol>
                <a:gridCol w="370332">
                  <a:extLst>
                    <a:ext uri="{9D8B030D-6E8A-4147-A177-3AD203B41FA5}">
                      <a16:colId xmlns:a16="http://schemas.microsoft.com/office/drawing/2014/main" val="2432355398"/>
                    </a:ext>
                  </a:extLst>
                </a:gridCol>
                <a:gridCol w="370332">
                  <a:extLst>
                    <a:ext uri="{9D8B030D-6E8A-4147-A177-3AD203B41FA5}">
                      <a16:colId xmlns:a16="http://schemas.microsoft.com/office/drawing/2014/main" val="1638578669"/>
                    </a:ext>
                  </a:extLst>
                </a:gridCol>
                <a:gridCol w="329184">
                  <a:extLst>
                    <a:ext uri="{9D8B030D-6E8A-4147-A177-3AD203B41FA5}">
                      <a16:colId xmlns:a16="http://schemas.microsoft.com/office/drawing/2014/main" val="3665821686"/>
                    </a:ext>
                  </a:extLst>
                </a:gridCol>
                <a:gridCol w="329184">
                  <a:extLst>
                    <a:ext uri="{9D8B030D-6E8A-4147-A177-3AD203B41FA5}">
                      <a16:colId xmlns:a16="http://schemas.microsoft.com/office/drawing/2014/main" val="3661941426"/>
                    </a:ext>
                  </a:extLst>
                </a:gridCol>
                <a:gridCol w="370332">
                  <a:extLst>
                    <a:ext uri="{9D8B030D-6E8A-4147-A177-3AD203B41FA5}">
                      <a16:colId xmlns:a16="http://schemas.microsoft.com/office/drawing/2014/main" val="10873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703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- 2018-04-18 09:34:00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المجموعه التالته لمحاربه التجاعيد (ماسك و كريم ) ضد علامات تقدم السن 
ب 230 جنيه فقط و شحن مجانى كمان داخل القاهرة والجيزه و الاسكنريه.
كريم مقاوم التجاعيد بتركيبة غنية تعمل على تنعيم البشرة وتقليل التجاعيد وتحويل البشرة الجافة المتضررة الى بشرة ناعمة مشرقة تساعد على شد وتنسيق خلايا البشرة للحصول على مظهر شبابى منير .
ماسك مقاوم التجاعيد بتركيبة متطورة من الفيتامينات والمعادن والاعشاب تعمل على ازالة خلايا الجلد الميتة والتنظيف العميق للمسام وتعمل على ازالة الخطوط والتجاعيد ليصبح مظهر البشرة اصغر عمرا واكثر اشراقا . 
اطلبى دلوقتى و المتجات هتوصلك لحد البيت
العرض ساري على الاونلاين فقط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89516150"/>
                  </a:ext>
                </a:extLst>
              </a:tr>
            </a:tbl>
          </a:graphicData>
        </a:graphic>
      </p:graphicFrame>
      <p:sp>
        <p:nvSpPr>
          <p:cNvPr id="4" name="Text Placeholder 3">
            <a:extLst>
              <a:ext uri="{FF2B5EF4-FFF2-40B4-BE49-F238E27FC236}">
                <a16:creationId xmlns:a16="http://schemas.microsoft.com/office/drawing/2014/main" id="{B26F738E-10AF-4646-B478-71D76EE1DCAD}"/>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841804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61834-F37A-48D4-B9F1-82ED09C2E496}"/>
              </a:ext>
            </a:extLst>
          </p:cNvPr>
          <p:cNvSpPr>
            <a:spLocks noGrp="1"/>
          </p:cNvSpPr>
          <p:nvPr>
            <p:ph type="title"/>
          </p:nvPr>
        </p:nvSpPr>
        <p:spPr/>
        <p:txBody>
          <a:bodyPr/>
          <a:lstStyle/>
          <a:p>
            <a:r>
              <a:rPr lang="en-US"/>
              <a:t>Facebook Own Posts Table | All Pages - 12 of 19</a:t>
            </a:r>
          </a:p>
        </p:txBody>
      </p:sp>
      <p:graphicFrame>
        <p:nvGraphicFramePr>
          <p:cNvPr id="5" name="Table Placeholder 4">
            <a:extLst>
              <a:ext uri="{FF2B5EF4-FFF2-40B4-BE49-F238E27FC236}">
                <a16:creationId xmlns:a16="http://schemas.microsoft.com/office/drawing/2014/main" id="{495245E4-1943-48A1-9BAB-2ECBBE496FF6}"/>
              </a:ext>
            </a:extLst>
          </p:cNvPr>
          <p:cNvGraphicFramePr>
            <a:graphicFrameLocks noGrp="1"/>
          </p:cNvGraphicFramePr>
          <p:nvPr>
            <p:ph type="tbl" sz="quarter" idx="13"/>
            <p:extLst>
              <p:ext uri="{D42A27DB-BD31-4B8C-83A1-F6EECF244321}">
                <p14:modId xmlns:p14="http://schemas.microsoft.com/office/powerpoint/2010/main" val="3452712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38174301"/>
                    </a:ext>
                  </a:extLst>
                </a:gridCol>
                <a:gridCol w="370332">
                  <a:extLst>
                    <a:ext uri="{9D8B030D-6E8A-4147-A177-3AD203B41FA5}">
                      <a16:colId xmlns:a16="http://schemas.microsoft.com/office/drawing/2014/main" val="3908997791"/>
                    </a:ext>
                  </a:extLst>
                </a:gridCol>
                <a:gridCol w="370332">
                  <a:extLst>
                    <a:ext uri="{9D8B030D-6E8A-4147-A177-3AD203B41FA5}">
                      <a16:colId xmlns:a16="http://schemas.microsoft.com/office/drawing/2014/main" val="1203868469"/>
                    </a:ext>
                  </a:extLst>
                </a:gridCol>
                <a:gridCol w="370332">
                  <a:extLst>
                    <a:ext uri="{9D8B030D-6E8A-4147-A177-3AD203B41FA5}">
                      <a16:colId xmlns:a16="http://schemas.microsoft.com/office/drawing/2014/main" val="1291774242"/>
                    </a:ext>
                  </a:extLst>
                </a:gridCol>
                <a:gridCol w="329184">
                  <a:extLst>
                    <a:ext uri="{9D8B030D-6E8A-4147-A177-3AD203B41FA5}">
                      <a16:colId xmlns:a16="http://schemas.microsoft.com/office/drawing/2014/main" val="1683967774"/>
                    </a:ext>
                  </a:extLst>
                </a:gridCol>
                <a:gridCol w="329184">
                  <a:extLst>
                    <a:ext uri="{9D8B030D-6E8A-4147-A177-3AD203B41FA5}">
                      <a16:colId xmlns:a16="http://schemas.microsoft.com/office/drawing/2014/main" val="1351058088"/>
                    </a:ext>
                  </a:extLst>
                </a:gridCol>
                <a:gridCol w="329184">
                  <a:extLst>
                    <a:ext uri="{9D8B030D-6E8A-4147-A177-3AD203B41FA5}">
                      <a16:colId xmlns:a16="http://schemas.microsoft.com/office/drawing/2014/main" val="548904970"/>
                    </a:ext>
                  </a:extLst>
                </a:gridCol>
                <a:gridCol w="329184">
                  <a:extLst>
                    <a:ext uri="{9D8B030D-6E8A-4147-A177-3AD203B41FA5}">
                      <a16:colId xmlns:a16="http://schemas.microsoft.com/office/drawing/2014/main" val="921110742"/>
                    </a:ext>
                  </a:extLst>
                </a:gridCol>
                <a:gridCol w="329184">
                  <a:extLst>
                    <a:ext uri="{9D8B030D-6E8A-4147-A177-3AD203B41FA5}">
                      <a16:colId xmlns:a16="http://schemas.microsoft.com/office/drawing/2014/main" val="529579725"/>
                    </a:ext>
                  </a:extLst>
                </a:gridCol>
                <a:gridCol w="329184">
                  <a:extLst>
                    <a:ext uri="{9D8B030D-6E8A-4147-A177-3AD203B41FA5}">
                      <a16:colId xmlns:a16="http://schemas.microsoft.com/office/drawing/2014/main" val="3862197696"/>
                    </a:ext>
                  </a:extLst>
                </a:gridCol>
                <a:gridCol w="329184">
                  <a:extLst>
                    <a:ext uri="{9D8B030D-6E8A-4147-A177-3AD203B41FA5}">
                      <a16:colId xmlns:a16="http://schemas.microsoft.com/office/drawing/2014/main" val="1055686767"/>
                    </a:ext>
                  </a:extLst>
                </a:gridCol>
                <a:gridCol w="329184">
                  <a:extLst>
                    <a:ext uri="{9D8B030D-6E8A-4147-A177-3AD203B41FA5}">
                      <a16:colId xmlns:a16="http://schemas.microsoft.com/office/drawing/2014/main" val="2768165846"/>
                    </a:ext>
                  </a:extLst>
                </a:gridCol>
                <a:gridCol w="329184">
                  <a:extLst>
                    <a:ext uri="{9D8B030D-6E8A-4147-A177-3AD203B41FA5}">
                      <a16:colId xmlns:a16="http://schemas.microsoft.com/office/drawing/2014/main" val="2788046138"/>
                    </a:ext>
                  </a:extLst>
                </a:gridCol>
                <a:gridCol w="370332">
                  <a:extLst>
                    <a:ext uri="{9D8B030D-6E8A-4147-A177-3AD203B41FA5}">
                      <a16:colId xmlns:a16="http://schemas.microsoft.com/office/drawing/2014/main" val="2419184478"/>
                    </a:ext>
                  </a:extLst>
                </a:gridCol>
                <a:gridCol w="370332">
                  <a:extLst>
                    <a:ext uri="{9D8B030D-6E8A-4147-A177-3AD203B41FA5}">
                      <a16:colId xmlns:a16="http://schemas.microsoft.com/office/drawing/2014/main" val="3322994280"/>
                    </a:ext>
                  </a:extLst>
                </a:gridCol>
                <a:gridCol w="329184">
                  <a:extLst>
                    <a:ext uri="{9D8B030D-6E8A-4147-A177-3AD203B41FA5}">
                      <a16:colId xmlns:a16="http://schemas.microsoft.com/office/drawing/2014/main" val="3253625616"/>
                    </a:ext>
                  </a:extLst>
                </a:gridCol>
                <a:gridCol w="329184">
                  <a:extLst>
                    <a:ext uri="{9D8B030D-6E8A-4147-A177-3AD203B41FA5}">
                      <a16:colId xmlns:a16="http://schemas.microsoft.com/office/drawing/2014/main" val="2958761956"/>
                    </a:ext>
                  </a:extLst>
                </a:gridCol>
                <a:gridCol w="370332">
                  <a:extLst>
                    <a:ext uri="{9D8B030D-6E8A-4147-A177-3AD203B41FA5}">
                      <a16:colId xmlns:a16="http://schemas.microsoft.com/office/drawing/2014/main" val="1395414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11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- 2018-04-17 09:33:00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المجموعه التانيه فيها كل اللى تحتاجيه عشان بشرتك تفضل نضره و صحيه  ( غسول و مرطب و سكرب و ماسك ).
ب 250 جنيه فقط و شحن مجانى كمان داخل القاهرة والجيزه و الاسكنريه.
اطلبى دلوقتى و المتجات هتوصلك لحد البيت
العرض ساري على الاونلاين فقط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7307822"/>
                  </a:ext>
                </a:extLst>
              </a:tr>
            </a:tbl>
          </a:graphicData>
        </a:graphic>
      </p:graphicFrame>
      <p:sp>
        <p:nvSpPr>
          <p:cNvPr id="4" name="Text Placeholder 3">
            <a:extLst>
              <a:ext uri="{FF2B5EF4-FFF2-40B4-BE49-F238E27FC236}">
                <a16:creationId xmlns:a16="http://schemas.microsoft.com/office/drawing/2014/main" id="{41117792-598D-4F65-8AF6-6F85EAF2360A}"/>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1883915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0A38A-A676-4BE7-B8A7-2D4612FAF00A}"/>
              </a:ext>
            </a:extLst>
          </p:cNvPr>
          <p:cNvSpPr>
            <a:spLocks noGrp="1"/>
          </p:cNvSpPr>
          <p:nvPr>
            <p:ph type="title"/>
          </p:nvPr>
        </p:nvSpPr>
        <p:spPr/>
        <p:txBody>
          <a:bodyPr/>
          <a:lstStyle/>
          <a:p>
            <a:r>
              <a:rPr lang="en-US"/>
              <a:t>Facebook Own Posts Table | All Pages - 13 of 19</a:t>
            </a:r>
          </a:p>
        </p:txBody>
      </p:sp>
      <p:graphicFrame>
        <p:nvGraphicFramePr>
          <p:cNvPr id="5" name="Table Placeholder 4">
            <a:extLst>
              <a:ext uri="{FF2B5EF4-FFF2-40B4-BE49-F238E27FC236}">
                <a16:creationId xmlns:a16="http://schemas.microsoft.com/office/drawing/2014/main" id="{F5BE1703-8918-4A9D-AFE5-5A98EBF8F86C}"/>
              </a:ext>
            </a:extLst>
          </p:cNvPr>
          <p:cNvGraphicFramePr>
            <a:graphicFrameLocks noGrp="1"/>
          </p:cNvGraphicFramePr>
          <p:nvPr>
            <p:ph type="tbl" sz="quarter" idx="13"/>
            <p:extLst>
              <p:ext uri="{D42A27DB-BD31-4B8C-83A1-F6EECF244321}">
                <p14:modId xmlns:p14="http://schemas.microsoft.com/office/powerpoint/2010/main" val="1333888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77328911"/>
                    </a:ext>
                  </a:extLst>
                </a:gridCol>
                <a:gridCol w="370332">
                  <a:extLst>
                    <a:ext uri="{9D8B030D-6E8A-4147-A177-3AD203B41FA5}">
                      <a16:colId xmlns:a16="http://schemas.microsoft.com/office/drawing/2014/main" val="2966213658"/>
                    </a:ext>
                  </a:extLst>
                </a:gridCol>
                <a:gridCol w="370332">
                  <a:extLst>
                    <a:ext uri="{9D8B030D-6E8A-4147-A177-3AD203B41FA5}">
                      <a16:colId xmlns:a16="http://schemas.microsoft.com/office/drawing/2014/main" val="3660085727"/>
                    </a:ext>
                  </a:extLst>
                </a:gridCol>
                <a:gridCol w="370332">
                  <a:extLst>
                    <a:ext uri="{9D8B030D-6E8A-4147-A177-3AD203B41FA5}">
                      <a16:colId xmlns:a16="http://schemas.microsoft.com/office/drawing/2014/main" val="791307517"/>
                    </a:ext>
                  </a:extLst>
                </a:gridCol>
                <a:gridCol w="329184">
                  <a:extLst>
                    <a:ext uri="{9D8B030D-6E8A-4147-A177-3AD203B41FA5}">
                      <a16:colId xmlns:a16="http://schemas.microsoft.com/office/drawing/2014/main" val="1831478974"/>
                    </a:ext>
                  </a:extLst>
                </a:gridCol>
                <a:gridCol w="329184">
                  <a:extLst>
                    <a:ext uri="{9D8B030D-6E8A-4147-A177-3AD203B41FA5}">
                      <a16:colId xmlns:a16="http://schemas.microsoft.com/office/drawing/2014/main" val="854164266"/>
                    </a:ext>
                  </a:extLst>
                </a:gridCol>
                <a:gridCol w="329184">
                  <a:extLst>
                    <a:ext uri="{9D8B030D-6E8A-4147-A177-3AD203B41FA5}">
                      <a16:colId xmlns:a16="http://schemas.microsoft.com/office/drawing/2014/main" val="2407860533"/>
                    </a:ext>
                  </a:extLst>
                </a:gridCol>
                <a:gridCol w="329184">
                  <a:extLst>
                    <a:ext uri="{9D8B030D-6E8A-4147-A177-3AD203B41FA5}">
                      <a16:colId xmlns:a16="http://schemas.microsoft.com/office/drawing/2014/main" val="268422153"/>
                    </a:ext>
                  </a:extLst>
                </a:gridCol>
                <a:gridCol w="329184">
                  <a:extLst>
                    <a:ext uri="{9D8B030D-6E8A-4147-A177-3AD203B41FA5}">
                      <a16:colId xmlns:a16="http://schemas.microsoft.com/office/drawing/2014/main" val="4258536058"/>
                    </a:ext>
                  </a:extLst>
                </a:gridCol>
                <a:gridCol w="329184">
                  <a:extLst>
                    <a:ext uri="{9D8B030D-6E8A-4147-A177-3AD203B41FA5}">
                      <a16:colId xmlns:a16="http://schemas.microsoft.com/office/drawing/2014/main" val="311445923"/>
                    </a:ext>
                  </a:extLst>
                </a:gridCol>
                <a:gridCol w="329184">
                  <a:extLst>
                    <a:ext uri="{9D8B030D-6E8A-4147-A177-3AD203B41FA5}">
                      <a16:colId xmlns:a16="http://schemas.microsoft.com/office/drawing/2014/main" val="260033498"/>
                    </a:ext>
                  </a:extLst>
                </a:gridCol>
                <a:gridCol w="329184">
                  <a:extLst>
                    <a:ext uri="{9D8B030D-6E8A-4147-A177-3AD203B41FA5}">
                      <a16:colId xmlns:a16="http://schemas.microsoft.com/office/drawing/2014/main" val="2134053531"/>
                    </a:ext>
                  </a:extLst>
                </a:gridCol>
                <a:gridCol w="329184">
                  <a:extLst>
                    <a:ext uri="{9D8B030D-6E8A-4147-A177-3AD203B41FA5}">
                      <a16:colId xmlns:a16="http://schemas.microsoft.com/office/drawing/2014/main" val="1855077778"/>
                    </a:ext>
                  </a:extLst>
                </a:gridCol>
                <a:gridCol w="370332">
                  <a:extLst>
                    <a:ext uri="{9D8B030D-6E8A-4147-A177-3AD203B41FA5}">
                      <a16:colId xmlns:a16="http://schemas.microsoft.com/office/drawing/2014/main" val="1276461076"/>
                    </a:ext>
                  </a:extLst>
                </a:gridCol>
                <a:gridCol w="370332">
                  <a:extLst>
                    <a:ext uri="{9D8B030D-6E8A-4147-A177-3AD203B41FA5}">
                      <a16:colId xmlns:a16="http://schemas.microsoft.com/office/drawing/2014/main" val="2908614927"/>
                    </a:ext>
                  </a:extLst>
                </a:gridCol>
                <a:gridCol w="329184">
                  <a:extLst>
                    <a:ext uri="{9D8B030D-6E8A-4147-A177-3AD203B41FA5}">
                      <a16:colId xmlns:a16="http://schemas.microsoft.com/office/drawing/2014/main" val="3368041350"/>
                    </a:ext>
                  </a:extLst>
                </a:gridCol>
                <a:gridCol w="329184">
                  <a:extLst>
                    <a:ext uri="{9D8B030D-6E8A-4147-A177-3AD203B41FA5}">
                      <a16:colId xmlns:a16="http://schemas.microsoft.com/office/drawing/2014/main" val="3684485157"/>
                    </a:ext>
                  </a:extLst>
                </a:gridCol>
                <a:gridCol w="370332">
                  <a:extLst>
                    <a:ext uri="{9D8B030D-6E8A-4147-A177-3AD203B41FA5}">
                      <a16:colId xmlns:a16="http://schemas.microsoft.com/office/drawing/2014/main" val="3858954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398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- 2018-04-16 09:30:00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المجموعه الاولى فيها اساسيات الاهتمام بالبشره ( غسول و مرطب و سكرب ).
ب 200 جنيه فقط و شحن مجانى كمان داخل القاهرة والجيزه و الاسكنريه.
غسول ومقشرالوجه اليومى ( خالى من الصابون ) للتنظيف
العميق لمسام الجلد وتستهدف خاصة الدهون الزائدة والبكتيريا المسببة للحبوب كما يعمل هذا الغسول ايضا على ازالة خلايا الجلد الميتة خلال معالجته العيوب وقضائه على البثور .
مقشر الوجه بالفراولة و التوت البرى يتكون يعمل على ازالة خلايا الجلد الخشنة والمنطفئة ليمنحك الاحساس ببشرة جميلة منتعشة  وناعمة و ريحتها حلوه تدوم لساعات .
هيربال كريم فيرنس فيتامين </a:t>
                      </a:r>
                      <a:r>
                        <a:rPr kumimoji="0" lang="en-US" sz="1000" b="0" i="0" u="none" strike="noStrike" kern="1200" cap="none" spc="0" normalizeH="0" baseline="0" noProof="0">
                          <a:ln>
                            <a:noFill/>
                          </a:ln>
                          <a:solidFill>
                            <a:prstClr val="black"/>
                          </a:solidFill>
                          <a:effectLst/>
                          <a:uLnTx/>
                          <a:uFillTx/>
                          <a:latin typeface="+mn-lt"/>
                          <a:ea typeface="+mn-ea"/>
                          <a:cs typeface="+mn-cs"/>
                        </a:rPr>
                        <a:t>B3</a:t>
                      </a:r>
                      <a:r>
                        <a:rPr kumimoji="0" lang="ar-AE" sz="1000" b="0" i="0" u="none" strike="noStrike" kern="1200" cap="none" spc="0" normalizeH="0" baseline="0" noProof="0">
                          <a:ln>
                            <a:noFill/>
                          </a:ln>
                          <a:solidFill>
                            <a:prstClr val="black"/>
                          </a:solidFill>
                          <a:effectLst/>
                          <a:uLnTx/>
                          <a:uFillTx/>
                          <a:latin typeface="+mn-lt"/>
                          <a:ea typeface="+mn-ea"/>
                          <a:cs typeface="+mn-cs"/>
                        </a:rPr>
                        <a:t>بالورد والزعفران واللبن
 يزيد من جمـال ونضارة البشرة انتج خصيصا كى يمنحك بشرة رائعة البهاء فهو طبيعـى وخفيف كى يمكن استعمـالة مرات متعـددة فى اليـوم مكـون مـن مكونات تلميع  طبيعية  واعشاب تبيـض  ومستخرجات  فواكـة  لجعـل البشرة  اكثر نضارة واشراقا وللمزيد من الحماية تم اضافة واقى مـن اشعة الشمس مما يجعله صالح للاستخدام ككريم اساس تحت الميكاج
اطلبى دلوقتى و المتجات هتوصلك لحد البيت
العرض ساري على الاونلاين فقط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5329042"/>
                  </a:ext>
                </a:extLst>
              </a:tr>
            </a:tbl>
          </a:graphicData>
        </a:graphic>
      </p:graphicFrame>
      <p:sp>
        <p:nvSpPr>
          <p:cNvPr id="4" name="Text Placeholder 3">
            <a:extLst>
              <a:ext uri="{FF2B5EF4-FFF2-40B4-BE49-F238E27FC236}">
                <a16:creationId xmlns:a16="http://schemas.microsoft.com/office/drawing/2014/main" id="{8DAF2FD4-13C4-459F-82BC-53DCA993B1C1}"/>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3381561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B5D4-C26F-43A6-AE9F-9DC27121DC68}"/>
              </a:ext>
            </a:extLst>
          </p:cNvPr>
          <p:cNvSpPr>
            <a:spLocks noGrp="1"/>
          </p:cNvSpPr>
          <p:nvPr>
            <p:ph type="title"/>
          </p:nvPr>
        </p:nvSpPr>
        <p:spPr/>
        <p:txBody>
          <a:bodyPr/>
          <a:lstStyle/>
          <a:p>
            <a:r>
              <a:rPr lang="en-US"/>
              <a:t>Facebook Own Posts Table | All Pages - 14 of 19</a:t>
            </a:r>
          </a:p>
        </p:txBody>
      </p:sp>
      <p:graphicFrame>
        <p:nvGraphicFramePr>
          <p:cNvPr id="5" name="Table Placeholder 4">
            <a:extLst>
              <a:ext uri="{FF2B5EF4-FFF2-40B4-BE49-F238E27FC236}">
                <a16:creationId xmlns:a16="http://schemas.microsoft.com/office/drawing/2014/main" id="{6F9C0758-46D3-4BA8-850E-6AA2EEAB7854}"/>
              </a:ext>
            </a:extLst>
          </p:cNvPr>
          <p:cNvGraphicFramePr>
            <a:graphicFrameLocks noGrp="1"/>
          </p:cNvGraphicFramePr>
          <p:nvPr>
            <p:ph type="tbl" sz="quarter" idx="13"/>
            <p:extLst>
              <p:ext uri="{D42A27DB-BD31-4B8C-83A1-F6EECF244321}">
                <p14:modId xmlns:p14="http://schemas.microsoft.com/office/powerpoint/2010/main" val="491470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0618894"/>
                    </a:ext>
                  </a:extLst>
                </a:gridCol>
                <a:gridCol w="370332">
                  <a:extLst>
                    <a:ext uri="{9D8B030D-6E8A-4147-A177-3AD203B41FA5}">
                      <a16:colId xmlns:a16="http://schemas.microsoft.com/office/drawing/2014/main" val="627155098"/>
                    </a:ext>
                  </a:extLst>
                </a:gridCol>
                <a:gridCol w="370332">
                  <a:extLst>
                    <a:ext uri="{9D8B030D-6E8A-4147-A177-3AD203B41FA5}">
                      <a16:colId xmlns:a16="http://schemas.microsoft.com/office/drawing/2014/main" val="958734425"/>
                    </a:ext>
                  </a:extLst>
                </a:gridCol>
                <a:gridCol w="370332">
                  <a:extLst>
                    <a:ext uri="{9D8B030D-6E8A-4147-A177-3AD203B41FA5}">
                      <a16:colId xmlns:a16="http://schemas.microsoft.com/office/drawing/2014/main" val="1195261677"/>
                    </a:ext>
                  </a:extLst>
                </a:gridCol>
                <a:gridCol w="329184">
                  <a:extLst>
                    <a:ext uri="{9D8B030D-6E8A-4147-A177-3AD203B41FA5}">
                      <a16:colId xmlns:a16="http://schemas.microsoft.com/office/drawing/2014/main" val="3394564049"/>
                    </a:ext>
                  </a:extLst>
                </a:gridCol>
                <a:gridCol w="329184">
                  <a:extLst>
                    <a:ext uri="{9D8B030D-6E8A-4147-A177-3AD203B41FA5}">
                      <a16:colId xmlns:a16="http://schemas.microsoft.com/office/drawing/2014/main" val="2062193352"/>
                    </a:ext>
                  </a:extLst>
                </a:gridCol>
                <a:gridCol w="329184">
                  <a:extLst>
                    <a:ext uri="{9D8B030D-6E8A-4147-A177-3AD203B41FA5}">
                      <a16:colId xmlns:a16="http://schemas.microsoft.com/office/drawing/2014/main" val="908246669"/>
                    </a:ext>
                  </a:extLst>
                </a:gridCol>
                <a:gridCol w="329184">
                  <a:extLst>
                    <a:ext uri="{9D8B030D-6E8A-4147-A177-3AD203B41FA5}">
                      <a16:colId xmlns:a16="http://schemas.microsoft.com/office/drawing/2014/main" val="1292113520"/>
                    </a:ext>
                  </a:extLst>
                </a:gridCol>
                <a:gridCol w="329184">
                  <a:extLst>
                    <a:ext uri="{9D8B030D-6E8A-4147-A177-3AD203B41FA5}">
                      <a16:colId xmlns:a16="http://schemas.microsoft.com/office/drawing/2014/main" val="4268521672"/>
                    </a:ext>
                  </a:extLst>
                </a:gridCol>
                <a:gridCol w="329184">
                  <a:extLst>
                    <a:ext uri="{9D8B030D-6E8A-4147-A177-3AD203B41FA5}">
                      <a16:colId xmlns:a16="http://schemas.microsoft.com/office/drawing/2014/main" val="1956299603"/>
                    </a:ext>
                  </a:extLst>
                </a:gridCol>
                <a:gridCol w="329184">
                  <a:extLst>
                    <a:ext uri="{9D8B030D-6E8A-4147-A177-3AD203B41FA5}">
                      <a16:colId xmlns:a16="http://schemas.microsoft.com/office/drawing/2014/main" val="286197163"/>
                    </a:ext>
                  </a:extLst>
                </a:gridCol>
                <a:gridCol w="329184">
                  <a:extLst>
                    <a:ext uri="{9D8B030D-6E8A-4147-A177-3AD203B41FA5}">
                      <a16:colId xmlns:a16="http://schemas.microsoft.com/office/drawing/2014/main" val="1838372919"/>
                    </a:ext>
                  </a:extLst>
                </a:gridCol>
                <a:gridCol w="329184">
                  <a:extLst>
                    <a:ext uri="{9D8B030D-6E8A-4147-A177-3AD203B41FA5}">
                      <a16:colId xmlns:a16="http://schemas.microsoft.com/office/drawing/2014/main" val="1868123389"/>
                    </a:ext>
                  </a:extLst>
                </a:gridCol>
                <a:gridCol w="370332">
                  <a:extLst>
                    <a:ext uri="{9D8B030D-6E8A-4147-A177-3AD203B41FA5}">
                      <a16:colId xmlns:a16="http://schemas.microsoft.com/office/drawing/2014/main" val="506283374"/>
                    </a:ext>
                  </a:extLst>
                </a:gridCol>
                <a:gridCol w="370332">
                  <a:extLst>
                    <a:ext uri="{9D8B030D-6E8A-4147-A177-3AD203B41FA5}">
                      <a16:colId xmlns:a16="http://schemas.microsoft.com/office/drawing/2014/main" val="373766165"/>
                    </a:ext>
                  </a:extLst>
                </a:gridCol>
                <a:gridCol w="329184">
                  <a:extLst>
                    <a:ext uri="{9D8B030D-6E8A-4147-A177-3AD203B41FA5}">
                      <a16:colId xmlns:a16="http://schemas.microsoft.com/office/drawing/2014/main" val="4210469361"/>
                    </a:ext>
                  </a:extLst>
                </a:gridCol>
                <a:gridCol w="329184">
                  <a:extLst>
                    <a:ext uri="{9D8B030D-6E8A-4147-A177-3AD203B41FA5}">
                      <a16:colId xmlns:a16="http://schemas.microsoft.com/office/drawing/2014/main" val="530664693"/>
                    </a:ext>
                  </a:extLst>
                </a:gridCol>
                <a:gridCol w="370332">
                  <a:extLst>
                    <a:ext uri="{9D8B030D-6E8A-4147-A177-3AD203B41FA5}">
                      <a16:colId xmlns:a16="http://schemas.microsoft.com/office/drawing/2014/main" val="1541920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591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- 2018-04-15 20:46:00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المجموعات اللى هتسهل عليكى روتين الاهتمام بالبشره 
الشحن مجانى لاى مجموعه ب 200 جنيه او اكتر داخل القاهرة و الجيزه ة الاسكندريه
اطلبى دلوقتى و المتجات هتوصلك لحد البيت
العرض ساري على الاونلاين فقط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361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- 2018-04-15 09:34:00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488891"/>
                  </a:ext>
                </a:extLst>
              </a:tr>
            </a:tbl>
          </a:graphicData>
        </a:graphic>
      </p:graphicFrame>
      <p:sp>
        <p:nvSpPr>
          <p:cNvPr id="4" name="Text Placeholder 3">
            <a:extLst>
              <a:ext uri="{FF2B5EF4-FFF2-40B4-BE49-F238E27FC236}">
                <a16:creationId xmlns:a16="http://schemas.microsoft.com/office/drawing/2014/main" id="{DB07077C-EED8-4F8A-9C56-C37D4036A7F7}"/>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1263236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201ED-C023-42F8-AB6F-27C3F6638900}"/>
              </a:ext>
            </a:extLst>
          </p:cNvPr>
          <p:cNvSpPr>
            <a:spLocks noGrp="1"/>
          </p:cNvSpPr>
          <p:nvPr>
            <p:ph type="title"/>
          </p:nvPr>
        </p:nvSpPr>
        <p:spPr/>
        <p:txBody>
          <a:bodyPr/>
          <a:lstStyle/>
          <a:p>
            <a:r>
              <a:rPr lang="en-US"/>
              <a:t>Facebook Own Posts Table | All Pages - 15 of 19</a:t>
            </a:r>
          </a:p>
        </p:txBody>
      </p:sp>
      <p:graphicFrame>
        <p:nvGraphicFramePr>
          <p:cNvPr id="5" name="Table Placeholder 4">
            <a:extLst>
              <a:ext uri="{FF2B5EF4-FFF2-40B4-BE49-F238E27FC236}">
                <a16:creationId xmlns:a16="http://schemas.microsoft.com/office/drawing/2014/main" id="{E86BAAF2-210A-4B0B-B2E1-3B2C4F442E95}"/>
              </a:ext>
            </a:extLst>
          </p:cNvPr>
          <p:cNvGraphicFramePr>
            <a:graphicFrameLocks noGrp="1"/>
          </p:cNvGraphicFramePr>
          <p:nvPr>
            <p:ph type="tbl" sz="quarter" idx="13"/>
            <p:extLst>
              <p:ext uri="{D42A27DB-BD31-4B8C-83A1-F6EECF244321}">
                <p14:modId xmlns:p14="http://schemas.microsoft.com/office/powerpoint/2010/main" val="741768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0302625"/>
                    </a:ext>
                  </a:extLst>
                </a:gridCol>
                <a:gridCol w="370332">
                  <a:extLst>
                    <a:ext uri="{9D8B030D-6E8A-4147-A177-3AD203B41FA5}">
                      <a16:colId xmlns:a16="http://schemas.microsoft.com/office/drawing/2014/main" val="908754072"/>
                    </a:ext>
                  </a:extLst>
                </a:gridCol>
                <a:gridCol w="370332">
                  <a:extLst>
                    <a:ext uri="{9D8B030D-6E8A-4147-A177-3AD203B41FA5}">
                      <a16:colId xmlns:a16="http://schemas.microsoft.com/office/drawing/2014/main" val="3221736117"/>
                    </a:ext>
                  </a:extLst>
                </a:gridCol>
                <a:gridCol w="370332">
                  <a:extLst>
                    <a:ext uri="{9D8B030D-6E8A-4147-A177-3AD203B41FA5}">
                      <a16:colId xmlns:a16="http://schemas.microsoft.com/office/drawing/2014/main" val="1566536094"/>
                    </a:ext>
                  </a:extLst>
                </a:gridCol>
                <a:gridCol w="329184">
                  <a:extLst>
                    <a:ext uri="{9D8B030D-6E8A-4147-A177-3AD203B41FA5}">
                      <a16:colId xmlns:a16="http://schemas.microsoft.com/office/drawing/2014/main" val="3803805126"/>
                    </a:ext>
                  </a:extLst>
                </a:gridCol>
                <a:gridCol w="329184">
                  <a:extLst>
                    <a:ext uri="{9D8B030D-6E8A-4147-A177-3AD203B41FA5}">
                      <a16:colId xmlns:a16="http://schemas.microsoft.com/office/drawing/2014/main" val="1398669811"/>
                    </a:ext>
                  </a:extLst>
                </a:gridCol>
                <a:gridCol w="329184">
                  <a:extLst>
                    <a:ext uri="{9D8B030D-6E8A-4147-A177-3AD203B41FA5}">
                      <a16:colId xmlns:a16="http://schemas.microsoft.com/office/drawing/2014/main" val="1048999267"/>
                    </a:ext>
                  </a:extLst>
                </a:gridCol>
                <a:gridCol w="329184">
                  <a:extLst>
                    <a:ext uri="{9D8B030D-6E8A-4147-A177-3AD203B41FA5}">
                      <a16:colId xmlns:a16="http://schemas.microsoft.com/office/drawing/2014/main" val="1635875248"/>
                    </a:ext>
                  </a:extLst>
                </a:gridCol>
                <a:gridCol w="329184">
                  <a:extLst>
                    <a:ext uri="{9D8B030D-6E8A-4147-A177-3AD203B41FA5}">
                      <a16:colId xmlns:a16="http://schemas.microsoft.com/office/drawing/2014/main" val="566839866"/>
                    </a:ext>
                  </a:extLst>
                </a:gridCol>
                <a:gridCol w="329184">
                  <a:extLst>
                    <a:ext uri="{9D8B030D-6E8A-4147-A177-3AD203B41FA5}">
                      <a16:colId xmlns:a16="http://schemas.microsoft.com/office/drawing/2014/main" val="882963969"/>
                    </a:ext>
                  </a:extLst>
                </a:gridCol>
                <a:gridCol w="329184">
                  <a:extLst>
                    <a:ext uri="{9D8B030D-6E8A-4147-A177-3AD203B41FA5}">
                      <a16:colId xmlns:a16="http://schemas.microsoft.com/office/drawing/2014/main" val="2876190915"/>
                    </a:ext>
                  </a:extLst>
                </a:gridCol>
                <a:gridCol w="329184">
                  <a:extLst>
                    <a:ext uri="{9D8B030D-6E8A-4147-A177-3AD203B41FA5}">
                      <a16:colId xmlns:a16="http://schemas.microsoft.com/office/drawing/2014/main" val="1285935400"/>
                    </a:ext>
                  </a:extLst>
                </a:gridCol>
                <a:gridCol w="329184">
                  <a:extLst>
                    <a:ext uri="{9D8B030D-6E8A-4147-A177-3AD203B41FA5}">
                      <a16:colId xmlns:a16="http://schemas.microsoft.com/office/drawing/2014/main" val="2598530085"/>
                    </a:ext>
                  </a:extLst>
                </a:gridCol>
                <a:gridCol w="370332">
                  <a:extLst>
                    <a:ext uri="{9D8B030D-6E8A-4147-A177-3AD203B41FA5}">
                      <a16:colId xmlns:a16="http://schemas.microsoft.com/office/drawing/2014/main" val="70411530"/>
                    </a:ext>
                  </a:extLst>
                </a:gridCol>
                <a:gridCol w="370332">
                  <a:extLst>
                    <a:ext uri="{9D8B030D-6E8A-4147-A177-3AD203B41FA5}">
                      <a16:colId xmlns:a16="http://schemas.microsoft.com/office/drawing/2014/main" val="1104633935"/>
                    </a:ext>
                  </a:extLst>
                </a:gridCol>
                <a:gridCol w="329184">
                  <a:extLst>
                    <a:ext uri="{9D8B030D-6E8A-4147-A177-3AD203B41FA5}">
                      <a16:colId xmlns:a16="http://schemas.microsoft.com/office/drawing/2014/main" val="3436888200"/>
                    </a:ext>
                  </a:extLst>
                </a:gridCol>
                <a:gridCol w="329184">
                  <a:extLst>
                    <a:ext uri="{9D8B030D-6E8A-4147-A177-3AD203B41FA5}">
                      <a16:colId xmlns:a16="http://schemas.microsoft.com/office/drawing/2014/main" val="895968436"/>
                    </a:ext>
                  </a:extLst>
                </a:gridCol>
                <a:gridCol w="370332">
                  <a:extLst>
                    <a:ext uri="{9D8B030D-6E8A-4147-A177-3AD203B41FA5}">
                      <a16:colId xmlns:a16="http://schemas.microsoft.com/office/drawing/2014/main" val="3188114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711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- 2018-04-14 20:28:00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413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- 2018-04-14 14:24:00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شحن مجانى لكل اوردر ب 200 جنيه او اكتر داخل القاهرة والجيزه و الاسكنريه.
شحن مجانى لكل اوردر ب 400 جنيه او اكتر لاي محافظه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9181811"/>
                  </a:ext>
                </a:extLst>
              </a:tr>
            </a:tbl>
          </a:graphicData>
        </a:graphic>
      </p:graphicFrame>
      <p:sp>
        <p:nvSpPr>
          <p:cNvPr id="4" name="Text Placeholder 3">
            <a:extLst>
              <a:ext uri="{FF2B5EF4-FFF2-40B4-BE49-F238E27FC236}">
                <a16:creationId xmlns:a16="http://schemas.microsoft.com/office/drawing/2014/main" id="{262268E4-0274-4364-97DB-D83FE26B6F3F}"/>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2011781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4A8FE-9363-4108-8961-E578CA0B566C}"/>
              </a:ext>
            </a:extLst>
          </p:cNvPr>
          <p:cNvSpPr>
            <a:spLocks noGrp="1"/>
          </p:cNvSpPr>
          <p:nvPr>
            <p:ph type="title"/>
          </p:nvPr>
        </p:nvSpPr>
        <p:spPr/>
        <p:txBody>
          <a:bodyPr/>
          <a:lstStyle/>
          <a:p>
            <a:r>
              <a:rPr lang="en-US"/>
              <a:t>Facebook Own Posts Table | All Pages - 16 of 19</a:t>
            </a:r>
          </a:p>
        </p:txBody>
      </p:sp>
      <p:graphicFrame>
        <p:nvGraphicFramePr>
          <p:cNvPr id="5" name="Table Placeholder 4">
            <a:extLst>
              <a:ext uri="{FF2B5EF4-FFF2-40B4-BE49-F238E27FC236}">
                <a16:creationId xmlns:a16="http://schemas.microsoft.com/office/drawing/2014/main" id="{93558063-E2C3-4A2F-AABC-E951792650AC}"/>
              </a:ext>
            </a:extLst>
          </p:cNvPr>
          <p:cNvGraphicFramePr>
            <a:graphicFrameLocks noGrp="1"/>
          </p:cNvGraphicFramePr>
          <p:nvPr>
            <p:ph type="tbl" sz="quarter" idx="13"/>
            <p:extLst>
              <p:ext uri="{D42A27DB-BD31-4B8C-83A1-F6EECF244321}">
                <p14:modId xmlns:p14="http://schemas.microsoft.com/office/powerpoint/2010/main" val="4122854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5782465"/>
                    </a:ext>
                  </a:extLst>
                </a:gridCol>
                <a:gridCol w="370332">
                  <a:extLst>
                    <a:ext uri="{9D8B030D-6E8A-4147-A177-3AD203B41FA5}">
                      <a16:colId xmlns:a16="http://schemas.microsoft.com/office/drawing/2014/main" val="868708272"/>
                    </a:ext>
                  </a:extLst>
                </a:gridCol>
                <a:gridCol w="370332">
                  <a:extLst>
                    <a:ext uri="{9D8B030D-6E8A-4147-A177-3AD203B41FA5}">
                      <a16:colId xmlns:a16="http://schemas.microsoft.com/office/drawing/2014/main" val="3073574728"/>
                    </a:ext>
                  </a:extLst>
                </a:gridCol>
                <a:gridCol w="370332">
                  <a:extLst>
                    <a:ext uri="{9D8B030D-6E8A-4147-A177-3AD203B41FA5}">
                      <a16:colId xmlns:a16="http://schemas.microsoft.com/office/drawing/2014/main" val="2697538664"/>
                    </a:ext>
                  </a:extLst>
                </a:gridCol>
                <a:gridCol w="329184">
                  <a:extLst>
                    <a:ext uri="{9D8B030D-6E8A-4147-A177-3AD203B41FA5}">
                      <a16:colId xmlns:a16="http://schemas.microsoft.com/office/drawing/2014/main" val="1316884367"/>
                    </a:ext>
                  </a:extLst>
                </a:gridCol>
                <a:gridCol w="329184">
                  <a:extLst>
                    <a:ext uri="{9D8B030D-6E8A-4147-A177-3AD203B41FA5}">
                      <a16:colId xmlns:a16="http://schemas.microsoft.com/office/drawing/2014/main" val="1190297357"/>
                    </a:ext>
                  </a:extLst>
                </a:gridCol>
                <a:gridCol w="329184">
                  <a:extLst>
                    <a:ext uri="{9D8B030D-6E8A-4147-A177-3AD203B41FA5}">
                      <a16:colId xmlns:a16="http://schemas.microsoft.com/office/drawing/2014/main" val="403113786"/>
                    </a:ext>
                  </a:extLst>
                </a:gridCol>
                <a:gridCol w="329184">
                  <a:extLst>
                    <a:ext uri="{9D8B030D-6E8A-4147-A177-3AD203B41FA5}">
                      <a16:colId xmlns:a16="http://schemas.microsoft.com/office/drawing/2014/main" val="2615258698"/>
                    </a:ext>
                  </a:extLst>
                </a:gridCol>
                <a:gridCol w="329184">
                  <a:extLst>
                    <a:ext uri="{9D8B030D-6E8A-4147-A177-3AD203B41FA5}">
                      <a16:colId xmlns:a16="http://schemas.microsoft.com/office/drawing/2014/main" val="1929716564"/>
                    </a:ext>
                  </a:extLst>
                </a:gridCol>
                <a:gridCol w="329184">
                  <a:extLst>
                    <a:ext uri="{9D8B030D-6E8A-4147-A177-3AD203B41FA5}">
                      <a16:colId xmlns:a16="http://schemas.microsoft.com/office/drawing/2014/main" val="3612068101"/>
                    </a:ext>
                  </a:extLst>
                </a:gridCol>
                <a:gridCol w="329184">
                  <a:extLst>
                    <a:ext uri="{9D8B030D-6E8A-4147-A177-3AD203B41FA5}">
                      <a16:colId xmlns:a16="http://schemas.microsoft.com/office/drawing/2014/main" val="1522399872"/>
                    </a:ext>
                  </a:extLst>
                </a:gridCol>
                <a:gridCol w="329184">
                  <a:extLst>
                    <a:ext uri="{9D8B030D-6E8A-4147-A177-3AD203B41FA5}">
                      <a16:colId xmlns:a16="http://schemas.microsoft.com/office/drawing/2014/main" val="949791084"/>
                    </a:ext>
                  </a:extLst>
                </a:gridCol>
                <a:gridCol w="329184">
                  <a:extLst>
                    <a:ext uri="{9D8B030D-6E8A-4147-A177-3AD203B41FA5}">
                      <a16:colId xmlns:a16="http://schemas.microsoft.com/office/drawing/2014/main" val="148700830"/>
                    </a:ext>
                  </a:extLst>
                </a:gridCol>
                <a:gridCol w="370332">
                  <a:extLst>
                    <a:ext uri="{9D8B030D-6E8A-4147-A177-3AD203B41FA5}">
                      <a16:colId xmlns:a16="http://schemas.microsoft.com/office/drawing/2014/main" val="3308404667"/>
                    </a:ext>
                  </a:extLst>
                </a:gridCol>
                <a:gridCol w="370332">
                  <a:extLst>
                    <a:ext uri="{9D8B030D-6E8A-4147-A177-3AD203B41FA5}">
                      <a16:colId xmlns:a16="http://schemas.microsoft.com/office/drawing/2014/main" val="939024233"/>
                    </a:ext>
                  </a:extLst>
                </a:gridCol>
                <a:gridCol w="329184">
                  <a:extLst>
                    <a:ext uri="{9D8B030D-6E8A-4147-A177-3AD203B41FA5}">
                      <a16:colId xmlns:a16="http://schemas.microsoft.com/office/drawing/2014/main" val="2297164574"/>
                    </a:ext>
                  </a:extLst>
                </a:gridCol>
                <a:gridCol w="329184">
                  <a:extLst>
                    <a:ext uri="{9D8B030D-6E8A-4147-A177-3AD203B41FA5}">
                      <a16:colId xmlns:a16="http://schemas.microsoft.com/office/drawing/2014/main" val="634762989"/>
                    </a:ext>
                  </a:extLst>
                </a:gridCol>
                <a:gridCol w="370332">
                  <a:extLst>
                    <a:ext uri="{9D8B030D-6E8A-4147-A177-3AD203B41FA5}">
                      <a16:colId xmlns:a16="http://schemas.microsoft.com/office/drawing/2014/main" val="3808778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7120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- 2018-04-13 14:24:00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الربيع لسه مكمله
اى منتج فى الالبوم ده ب 115بدل 130 جنيه
اطلبى دلوقتى و المتجات هتوصلك لحد البيت
العرض ساري على الاونلاين فقط 
شحن مجانى لكل اوردر ب 200 جنيه او اكتر داخل القاهرة والجيزه و الاسكنريه.
شحن مجانى لكل اوردر ب 400 جنيه او اكتر لاي محافظه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2930012"/>
                  </a:ext>
                </a:extLst>
              </a:tr>
            </a:tbl>
          </a:graphicData>
        </a:graphic>
      </p:graphicFrame>
      <p:sp>
        <p:nvSpPr>
          <p:cNvPr id="4" name="Text Placeholder 3">
            <a:extLst>
              <a:ext uri="{FF2B5EF4-FFF2-40B4-BE49-F238E27FC236}">
                <a16:creationId xmlns:a16="http://schemas.microsoft.com/office/drawing/2014/main" id="{A40BF22D-6192-4EDE-934D-F239CEC3FECD}"/>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1917563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DE6D-7F32-4B15-B675-59DFA2965107}"/>
              </a:ext>
            </a:extLst>
          </p:cNvPr>
          <p:cNvSpPr>
            <a:spLocks noGrp="1"/>
          </p:cNvSpPr>
          <p:nvPr>
            <p:ph type="title"/>
          </p:nvPr>
        </p:nvSpPr>
        <p:spPr/>
        <p:txBody>
          <a:bodyPr/>
          <a:lstStyle/>
          <a:p>
            <a:r>
              <a:rPr lang="en-US"/>
              <a:t>Facebook Own Posts Table | All Pages - 17 of 19</a:t>
            </a:r>
          </a:p>
        </p:txBody>
      </p:sp>
      <p:graphicFrame>
        <p:nvGraphicFramePr>
          <p:cNvPr id="5" name="Table Placeholder 4">
            <a:extLst>
              <a:ext uri="{FF2B5EF4-FFF2-40B4-BE49-F238E27FC236}">
                <a16:creationId xmlns:a16="http://schemas.microsoft.com/office/drawing/2014/main" id="{CEC60638-F46C-448C-9FA5-CAAFA7A66E5E}"/>
              </a:ext>
            </a:extLst>
          </p:cNvPr>
          <p:cNvGraphicFramePr>
            <a:graphicFrameLocks noGrp="1"/>
          </p:cNvGraphicFramePr>
          <p:nvPr>
            <p:ph type="tbl" sz="quarter" idx="13"/>
            <p:extLst>
              <p:ext uri="{D42A27DB-BD31-4B8C-83A1-F6EECF244321}">
                <p14:modId xmlns:p14="http://schemas.microsoft.com/office/powerpoint/2010/main" val="4122156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5479046"/>
                    </a:ext>
                  </a:extLst>
                </a:gridCol>
                <a:gridCol w="370332">
                  <a:extLst>
                    <a:ext uri="{9D8B030D-6E8A-4147-A177-3AD203B41FA5}">
                      <a16:colId xmlns:a16="http://schemas.microsoft.com/office/drawing/2014/main" val="1386653494"/>
                    </a:ext>
                  </a:extLst>
                </a:gridCol>
                <a:gridCol w="370332">
                  <a:extLst>
                    <a:ext uri="{9D8B030D-6E8A-4147-A177-3AD203B41FA5}">
                      <a16:colId xmlns:a16="http://schemas.microsoft.com/office/drawing/2014/main" val="3478157100"/>
                    </a:ext>
                  </a:extLst>
                </a:gridCol>
                <a:gridCol w="370332">
                  <a:extLst>
                    <a:ext uri="{9D8B030D-6E8A-4147-A177-3AD203B41FA5}">
                      <a16:colId xmlns:a16="http://schemas.microsoft.com/office/drawing/2014/main" val="115030060"/>
                    </a:ext>
                  </a:extLst>
                </a:gridCol>
                <a:gridCol w="329184">
                  <a:extLst>
                    <a:ext uri="{9D8B030D-6E8A-4147-A177-3AD203B41FA5}">
                      <a16:colId xmlns:a16="http://schemas.microsoft.com/office/drawing/2014/main" val="3868679954"/>
                    </a:ext>
                  </a:extLst>
                </a:gridCol>
                <a:gridCol w="329184">
                  <a:extLst>
                    <a:ext uri="{9D8B030D-6E8A-4147-A177-3AD203B41FA5}">
                      <a16:colId xmlns:a16="http://schemas.microsoft.com/office/drawing/2014/main" val="1907192014"/>
                    </a:ext>
                  </a:extLst>
                </a:gridCol>
                <a:gridCol w="329184">
                  <a:extLst>
                    <a:ext uri="{9D8B030D-6E8A-4147-A177-3AD203B41FA5}">
                      <a16:colId xmlns:a16="http://schemas.microsoft.com/office/drawing/2014/main" val="976388880"/>
                    </a:ext>
                  </a:extLst>
                </a:gridCol>
                <a:gridCol w="329184">
                  <a:extLst>
                    <a:ext uri="{9D8B030D-6E8A-4147-A177-3AD203B41FA5}">
                      <a16:colId xmlns:a16="http://schemas.microsoft.com/office/drawing/2014/main" val="4006192212"/>
                    </a:ext>
                  </a:extLst>
                </a:gridCol>
                <a:gridCol w="329184">
                  <a:extLst>
                    <a:ext uri="{9D8B030D-6E8A-4147-A177-3AD203B41FA5}">
                      <a16:colId xmlns:a16="http://schemas.microsoft.com/office/drawing/2014/main" val="672067453"/>
                    </a:ext>
                  </a:extLst>
                </a:gridCol>
                <a:gridCol w="329184">
                  <a:extLst>
                    <a:ext uri="{9D8B030D-6E8A-4147-A177-3AD203B41FA5}">
                      <a16:colId xmlns:a16="http://schemas.microsoft.com/office/drawing/2014/main" val="1452093141"/>
                    </a:ext>
                  </a:extLst>
                </a:gridCol>
                <a:gridCol w="329184">
                  <a:extLst>
                    <a:ext uri="{9D8B030D-6E8A-4147-A177-3AD203B41FA5}">
                      <a16:colId xmlns:a16="http://schemas.microsoft.com/office/drawing/2014/main" val="425522365"/>
                    </a:ext>
                  </a:extLst>
                </a:gridCol>
                <a:gridCol w="329184">
                  <a:extLst>
                    <a:ext uri="{9D8B030D-6E8A-4147-A177-3AD203B41FA5}">
                      <a16:colId xmlns:a16="http://schemas.microsoft.com/office/drawing/2014/main" val="45776014"/>
                    </a:ext>
                  </a:extLst>
                </a:gridCol>
                <a:gridCol w="329184">
                  <a:extLst>
                    <a:ext uri="{9D8B030D-6E8A-4147-A177-3AD203B41FA5}">
                      <a16:colId xmlns:a16="http://schemas.microsoft.com/office/drawing/2014/main" val="2639730882"/>
                    </a:ext>
                  </a:extLst>
                </a:gridCol>
                <a:gridCol w="370332">
                  <a:extLst>
                    <a:ext uri="{9D8B030D-6E8A-4147-A177-3AD203B41FA5}">
                      <a16:colId xmlns:a16="http://schemas.microsoft.com/office/drawing/2014/main" val="2748642750"/>
                    </a:ext>
                  </a:extLst>
                </a:gridCol>
                <a:gridCol w="370332">
                  <a:extLst>
                    <a:ext uri="{9D8B030D-6E8A-4147-A177-3AD203B41FA5}">
                      <a16:colId xmlns:a16="http://schemas.microsoft.com/office/drawing/2014/main" val="1852424143"/>
                    </a:ext>
                  </a:extLst>
                </a:gridCol>
                <a:gridCol w="329184">
                  <a:extLst>
                    <a:ext uri="{9D8B030D-6E8A-4147-A177-3AD203B41FA5}">
                      <a16:colId xmlns:a16="http://schemas.microsoft.com/office/drawing/2014/main" val="227384254"/>
                    </a:ext>
                  </a:extLst>
                </a:gridCol>
                <a:gridCol w="329184">
                  <a:extLst>
                    <a:ext uri="{9D8B030D-6E8A-4147-A177-3AD203B41FA5}">
                      <a16:colId xmlns:a16="http://schemas.microsoft.com/office/drawing/2014/main" val="1316111883"/>
                    </a:ext>
                  </a:extLst>
                </a:gridCol>
                <a:gridCol w="370332">
                  <a:extLst>
                    <a:ext uri="{9D8B030D-6E8A-4147-A177-3AD203B41FA5}">
                      <a16:colId xmlns:a16="http://schemas.microsoft.com/office/drawing/2014/main" val="3178056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1811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- 2018-04-12 14:20:00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الربيع لسه مكمله
اي منتج فى الالبوم ده ب 75 بدل 90 جنيه
اطلبى دلوقتى و المتجات هتوصلك لحد البيت
العرض ساري على الاونلاين فقط 
شحن مجانى لكل اوردر ب 200 جنيه او اكتر داخل القاهرة والجيزه و الاسكنريه.
شحن مجانى لكل اوردر ب 400 جنيه او اكتر لاي محافظه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9306025"/>
                  </a:ext>
                </a:extLst>
              </a:tr>
            </a:tbl>
          </a:graphicData>
        </a:graphic>
      </p:graphicFrame>
      <p:sp>
        <p:nvSpPr>
          <p:cNvPr id="4" name="Text Placeholder 3">
            <a:extLst>
              <a:ext uri="{FF2B5EF4-FFF2-40B4-BE49-F238E27FC236}">
                <a16:creationId xmlns:a16="http://schemas.microsoft.com/office/drawing/2014/main" id="{FA02DBBE-78D3-4ACA-AE52-798C9B9CA728}"/>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1806621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99285-5222-46D8-A555-AD5BCA6770C0}"/>
              </a:ext>
            </a:extLst>
          </p:cNvPr>
          <p:cNvSpPr>
            <a:spLocks noGrp="1"/>
          </p:cNvSpPr>
          <p:nvPr>
            <p:ph type="title"/>
          </p:nvPr>
        </p:nvSpPr>
        <p:spPr/>
        <p:txBody>
          <a:bodyPr/>
          <a:lstStyle/>
          <a:p>
            <a:r>
              <a:rPr lang="en-US"/>
              <a:t>Facebook Own Posts Table | All Pages - 18 of 19</a:t>
            </a:r>
          </a:p>
        </p:txBody>
      </p:sp>
      <p:graphicFrame>
        <p:nvGraphicFramePr>
          <p:cNvPr id="5" name="Table Placeholder 4">
            <a:extLst>
              <a:ext uri="{FF2B5EF4-FFF2-40B4-BE49-F238E27FC236}">
                <a16:creationId xmlns:a16="http://schemas.microsoft.com/office/drawing/2014/main" id="{78480142-FC81-41BB-A54D-1EB7F15C08FC}"/>
              </a:ext>
            </a:extLst>
          </p:cNvPr>
          <p:cNvGraphicFramePr>
            <a:graphicFrameLocks noGrp="1"/>
          </p:cNvGraphicFramePr>
          <p:nvPr>
            <p:ph type="tbl" sz="quarter" idx="13"/>
            <p:extLst>
              <p:ext uri="{D42A27DB-BD31-4B8C-83A1-F6EECF244321}">
                <p14:modId xmlns:p14="http://schemas.microsoft.com/office/powerpoint/2010/main" val="1336881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3689484"/>
                    </a:ext>
                  </a:extLst>
                </a:gridCol>
                <a:gridCol w="370332">
                  <a:extLst>
                    <a:ext uri="{9D8B030D-6E8A-4147-A177-3AD203B41FA5}">
                      <a16:colId xmlns:a16="http://schemas.microsoft.com/office/drawing/2014/main" val="716333770"/>
                    </a:ext>
                  </a:extLst>
                </a:gridCol>
                <a:gridCol w="370332">
                  <a:extLst>
                    <a:ext uri="{9D8B030D-6E8A-4147-A177-3AD203B41FA5}">
                      <a16:colId xmlns:a16="http://schemas.microsoft.com/office/drawing/2014/main" val="799728883"/>
                    </a:ext>
                  </a:extLst>
                </a:gridCol>
                <a:gridCol w="370332">
                  <a:extLst>
                    <a:ext uri="{9D8B030D-6E8A-4147-A177-3AD203B41FA5}">
                      <a16:colId xmlns:a16="http://schemas.microsoft.com/office/drawing/2014/main" val="3863256471"/>
                    </a:ext>
                  </a:extLst>
                </a:gridCol>
                <a:gridCol w="329184">
                  <a:extLst>
                    <a:ext uri="{9D8B030D-6E8A-4147-A177-3AD203B41FA5}">
                      <a16:colId xmlns:a16="http://schemas.microsoft.com/office/drawing/2014/main" val="1873111969"/>
                    </a:ext>
                  </a:extLst>
                </a:gridCol>
                <a:gridCol w="329184">
                  <a:extLst>
                    <a:ext uri="{9D8B030D-6E8A-4147-A177-3AD203B41FA5}">
                      <a16:colId xmlns:a16="http://schemas.microsoft.com/office/drawing/2014/main" val="1599028011"/>
                    </a:ext>
                  </a:extLst>
                </a:gridCol>
                <a:gridCol w="329184">
                  <a:extLst>
                    <a:ext uri="{9D8B030D-6E8A-4147-A177-3AD203B41FA5}">
                      <a16:colId xmlns:a16="http://schemas.microsoft.com/office/drawing/2014/main" val="824515882"/>
                    </a:ext>
                  </a:extLst>
                </a:gridCol>
                <a:gridCol w="329184">
                  <a:extLst>
                    <a:ext uri="{9D8B030D-6E8A-4147-A177-3AD203B41FA5}">
                      <a16:colId xmlns:a16="http://schemas.microsoft.com/office/drawing/2014/main" val="2807866147"/>
                    </a:ext>
                  </a:extLst>
                </a:gridCol>
                <a:gridCol w="329184">
                  <a:extLst>
                    <a:ext uri="{9D8B030D-6E8A-4147-A177-3AD203B41FA5}">
                      <a16:colId xmlns:a16="http://schemas.microsoft.com/office/drawing/2014/main" val="3147691559"/>
                    </a:ext>
                  </a:extLst>
                </a:gridCol>
                <a:gridCol w="329184">
                  <a:extLst>
                    <a:ext uri="{9D8B030D-6E8A-4147-A177-3AD203B41FA5}">
                      <a16:colId xmlns:a16="http://schemas.microsoft.com/office/drawing/2014/main" val="4218128095"/>
                    </a:ext>
                  </a:extLst>
                </a:gridCol>
                <a:gridCol w="329184">
                  <a:extLst>
                    <a:ext uri="{9D8B030D-6E8A-4147-A177-3AD203B41FA5}">
                      <a16:colId xmlns:a16="http://schemas.microsoft.com/office/drawing/2014/main" val="2658179629"/>
                    </a:ext>
                  </a:extLst>
                </a:gridCol>
                <a:gridCol w="329184">
                  <a:extLst>
                    <a:ext uri="{9D8B030D-6E8A-4147-A177-3AD203B41FA5}">
                      <a16:colId xmlns:a16="http://schemas.microsoft.com/office/drawing/2014/main" val="3795728748"/>
                    </a:ext>
                  </a:extLst>
                </a:gridCol>
                <a:gridCol w="329184">
                  <a:extLst>
                    <a:ext uri="{9D8B030D-6E8A-4147-A177-3AD203B41FA5}">
                      <a16:colId xmlns:a16="http://schemas.microsoft.com/office/drawing/2014/main" val="1807431561"/>
                    </a:ext>
                  </a:extLst>
                </a:gridCol>
                <a:gridCol w="370332">
                  <a:extLst>
                    <a:ext uri="{9D8B030D-6E8A-4147-A177-3AD203B41FA5}">
                      <a16:colId xmlns:a16="http://schemas.microsoft.com/office/drawing/2014/main" val="392972642"/>
                    </a:ext>
                  </a:extLst>
                </a:gridCol>
                <a:gridCol w="370332">
                  <a:extLst>
                    <a:ext uri="{9D8B030D-6E8A-4147-A177-3AD203B41FA5}">
                      <a16:colId xmlns:a16="http://schemas.microsoft.com/office/drawing/2014/main" val="889121088"/>
                    </a:ext>
                  </a:extLst>
                </a:gridCol>
                <a:gridCol w="329184">
                  <a:extLst>
                    <a:ext uri="{9D8B030D-6E8A-4147-A177-3AD203B41FA5}">
                      <a16:colId xmlns:a16="http://schemas.microsoft.com/office/drawing/2014/main" val="2387160861"/>
                    </a:ext>
                  </a:extLst>
                </a:gridCol>
                <a:gridCol w="329184">
                  <a:extLst>
                    <a:ext uri="{9D8B030D-6E8A-4147-A177-3AD203B41FA5}">
                      <a16:colId xmlns:a16="http://schemas.microsoft.com/office/drawing/2014/main" val="3189893654"/>
                    </a:ext>
                  </a:extLst>
                </a:gridCol>
                <a:gridCol w="370332">
                  <a:extLst>
                    <a:ext uri="{9D8B030D-6E8A-4147-A177-3AD203B41FA5}">
                      <a16:colId xmlns:a16="http://schemas.microsoft.com/office/drawing/2014/main" val="2212434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5936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- 2018-04-11 14:19:00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الربيع لسه مكمله
اى منتج فى الالبوم ده ب 60  بدل 75 جنيه
اطلبى دلوقتى و المتجات هتوصلك لحد البيت
العرض ساري على الاونلاين فقط 
شحن مجانى لكل اوردر ب 200 جنيه او اكتر داخل القاهرة والجيزه و الاسكنريه.
شحن مجانى لكل اوردر ب 400 جنيه او اكتر لاي محافظه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633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- 2018-04-11 09:27:00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1704196"/>
                  </a:ext>
                </a:extLst>
              </a:tr>
            </a:tbl>
          </a:graphicData>
        </a:graphic>
      </p:graphicFrame>
      <p:sp>
        <p:nvSpPr>
          <p:cNvPr id="4" name="Text Placeholder 3">
            <a:extLst>
              <a:ext uri="{FF2B5EF4-FFF2-40B4-BE49-F238E27FC236}">
                <a16:creationId xmlns:a16="http://schemas.microsoft.com/office/drawing/2014/main" id="{03028B72-850E-4401-8D2C-FB51A4F26104}"/>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43051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F6C4-68CF-498C-AFEB-D406CCA8EB3D}"/>
              </a:ext>
            </a:extLst>
          </p:cNvPr>
          <p:cNvSpPr>
            <a:spLocks noGrp="1"/>
          </p:cNvSpPr>
          <p:nvPr>
            <p:ph type="title"/>
          </p:nvPr>
        </p:nvSpPr>
        <p:spPr/>
        <p:txBody>
          <a:bodyPr/>
          <a:lstStyle/>
          <a:p>
            <a:r>
              <a:rPr lang="en-US"/>
              <a:t>Facebook Own Posts Table | All Pages - 19 of 19</a:t>
            </a:r>
          </a:p>
        </p:txBody>
      </p:sp>
      <p:graphicFrame>
        <p:nvGraphicFramePr>
          <p:cNvPr id="5" name="Table Placeholder 4">
            <a:extLst>
              <a:ext uri="{FF2B5EF4-FFF2-40B4-BE49-F238E27FC236}">
                <a16:creationId xmlns:a16="http://schemas.microsoft.com/office/drawing/2014/main" id="{E47BD3E5-16BA-46DC-AAB6-8A3A053A7B0B}"/>
              </a:ext>
            </a:extLst>
          </p:cNvPr>
          <p:cNvGraphicFramePr>
            <a:graphicFrameLocks noGrp="1"/>
          </p:cNvGraphicFramePr>
          <p:nvPr>
            <p:ph type="tbl" sz="quarter" idx="13"/>
            <p:extLst>
              <p:ext uri="{D42A27DB-BD31-4B8C-83A1-F6EECF244321}">
                <p14:modId xmlns:p14="http://schemas.microsoft.com/office/powerpoint/2010/main" val="1878751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40100067"/>
                    </a:ext>
                  </a:extLst>
                </a:gridCol>
                <a:gridCol w="370332">
                  <a:extLst>
                    <a:ext uri="{9D8B030D-6E8A-4147-A177-3AD203B41FA5}">
                      <a16:colId xmlns:a16="http://schemas.microsoft.com/office/drawing/2014/main" val="1263806866"/>
                    </a:ext>
                  </a:extLst>
                </a:gridCol>
                <a:gridCol w="370332">
                  <a:extLst>
                    <a:ext uri="{9D8B030D-6E8A-4147-A177-3AD203B41FA5}">
                      <a16:colId xmlns:a16="http://schemas.microsoft.com/office/drawing/2014/main" val="1311275451"/>
                    </a:ext>
                  </a:extLst>
                </a:gridCol>
                <a:gridCol w="370332">
                  <a:extLst>
                    <a:ext uri="{9D8B030D-6E8A-4147-A177-3AD203B41FA5}">
                      <a16:colId xmlns:a16="http://schemas.microsoft.com/office/drawing/2014/main" val="3305619343"/>
                    </a:ext>
                  </a:extLst>
                </a:gridCol>
                <a:gridCol w="329184">
                  <a:extLst>
                    <a:ext uri="{9D8B030D-6E8A-4147-A177-3AD203B41FA5}">
                      <a16:colId xmlns:a16="http://schemas.microsoft.com/office/drawing/2014/main" val="4148605404"/>
                    </a:ext>
                  </a:extLst>
                </a:gridCol>
                <a:gridCol w="329184">
                  <a:extLst>
                    <a:ext uri="{9D8B030D-6E8A-4147-A177-3AD203B41FA5}">
                      <a16:colId xmlns:a16="http://schemas.microsoft.com/office/drawing/2014/main" val="2315663589"/>
                    </a:ext>
                  </a:extLst>
                </a:gridCol>
                <a:gridCol w="329184">
                  <a:extLst>
                    <a:ext uri="{9D8B030D-6E8A-4147-A177-3AD203B41FA5}">
                      <a16:colId xmlns:a16="http://schemas.microsoft.com/office/drawing/2014/main" val="540631917"/>
                    </a:ext>
                  </a:extLst>
                </a:gridCol>
                <a:gridCol w="329184">
                  <a:extLst>
                    <a:ext uri="{9D8B030D-6E8A-4147-A177-3AD203B41FA5}">
                      <a16:colId xmlns:a16="http://schemas.microsoft.com/office/drawing/2014/main" val="736595548"/>
                    </a:ext>
                  </a:extLst>
                </a:gridCol>
                <a:gridCol w="329184">
                  <a:extLst>
                    <a:ext uri="{9D8B030D-6E8A-4147-A177-3AD203B41FA5}">
                      <a16:colId xmlns:a16="http://schemas.microsoft.com/office/drawing/2014/main" val="3382442765"/>
                    </a:ext>
                  </a:extLst>
                </a:gridCol>
                <a:gridCol w="329184">
                  <a:extLst>
                    <a:ext uri="{9D8B030D-6E8A-4147-A177-3AD203B41FA5}">
                      <a16:colId xmlns:a16="http://schemas.microsoft.com/office/drawing/2014/main" val="3969084720"/>
                    </a:ext>
                  </a:extLst>
                </a:gridCol>
                <a:gridCol w="329184">
                  <a:extLst>
                    <a:ext uri="{9D8B030D-6E8A-4147-A177-3AD203B41FA5}">
                      <a16:colId xmlns:a16="http://schemas.microsoft.com/office/drawing/2014/main" val="2726856454"/>
                    </a:ext>
                  </a:extLst>
                </a:gridCol>
                <a:gridCol w="329184">
                  <a:extLst>
                    <a:ext uri="{9D8B030D-6E8A-4147-A177-3AD203B41FA5}">
                      <a16:colId xmlns:a16="http://schemas.microsoft.com/office/drawing/2014/main" val="4003808667"/>
                    </a:ext>
                  </a:extLst>
                </a:gridCol>
                <a:gridCol w="329184">
                  <a:extLst>
                    <a:ext uri="{9D8B030D-6E8A-4147-A177-3AD203B41FA5}">
                      <a16:colId xmlns:a16="http://schemas.microsoft.com/office/drawing/2014/main" val="140383582"/>
                    </a:ext>
                  </a:extLst>
                </a:gridCol>
                <a:gridCol w="370332">
                  <a:extLst>
                    <a:ext uri="{9D8B030D-6E8A-4147-A177-3AD203B41FA5}">
                      <a16:colId xmlns:a16="http://schemas.microsoft.com/office/drawing/2014/main" val="936798999"/>
                    </a:ext>
                  </a:extLst>
                </a:gridCol>
                <a:gridCol w="370332">
                  <a:extLst>
                    <a:ext uri="{9D8B030D-6E8A-4147-A177-3AD203B41FA5}">
                      <a16:colId xmlns:a16="http://schemas.microsoft.com/office/drawing/2014/main" val="82516081"/>
                    </a:ext>
                  </a:extLst>
                </a:gridCol>
                <a:gridCol w="329184">
                  <a:extLst>
                    <a:ext uri="{9D8B030D-6E8A-4147-A177-3AD203B41FA5}">
                      <a16:colId xmlns:a16="http://schemas.microsoft.com/office/drawing/2014/main" val="2922791272"/>
                    </a:ext>
                  </a:extLst>
                </a:gridCol>
                <a:gridCol w="329184">
                  <a:extLst>
                    <a:ext uri="{9D8B030D-6E8A-4147-A177-3AD203B41FA5}">
                      <a16:colId xmlns:a16="http://schemas.microsoft.com/office/drawing/2014/main" val="1713615043"/>
                    </a:ext>
                  </a:extLst>
                </a:gridCol>
                <a:gridCol w="370332">
                  <a:extLst>
                    <a:ext uri="{9D8B030D-6E8A-4147-A177-3AD203B41FA5}">
                      <a16:colId xmlns:a16="http://schemas.microsoft.com/office/drawing/2014/main" val="1226356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820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Hollywood Style Egypt - 2018-04-10 14:27:00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الربيع لسه مكمله
منتجاتنا باسعار 60-75-115 جنيه
اطلبى دلوقتى و المتجات هتوصلك لحد البيت
العرض ساري على الاونلاين فقط 
شحن مجانى لكل اوردر ب 200 جنيه او اكتر داخل القاهرة والجيزه و الاسكنريه.
شحن مجانى لكل اوردر ب 400 جنيه اول اكتر لاي محافظه
#انتى_اجمل_مع_هولييود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8871046"/>
                  </a:ext>
                </a:extLst>
              </a:tr>
            </a:tbl>
          </a:graphicData>
        </a:graphic>
      </p:graphicFrame>
      <p:sp>
        <p:nvSpPr>
          <p:cNvPr id="4" name="Text Placeholder 3">
            <a:extLst>
              <a:ext uri="{FF2B5EF4-FFF2-40B4-BE49-F238E27FC236}">
                <a16:creationId xmlns:a16="http://schemas.microsoft.com/office/drawing/2014/main" id="{712836DA-191A-4154-8A65-3B05CE65E0E2}"/>
              </a:ext>
            </a:extLst>
          </p:cNvPr>
          <p:cNvSpPr>
            <a:spLocks noGrp="1"/>
          </p:cNvSpPr>
          <p:nvPr>
            <p:ph type="body" sz="quarter" idx="14"/>
          </p:nvPr>
        </p:nvSpPr>
        <p:spPr/>
        <p:txBody>
          <a:bodyPr/>
          <a:lstStyle/>
          <a:p>
            <a:r>
              <a:rPr lang="en-US"/>
              <a:t>04/01/2018 - 05/01/2018</a:t>
            </a:r>
          </a:p>
        </p:txBody>
      </p:sp>
    </p:spTree>
    <p:extLst>
      <p:ext uri="{BB962C8B-B14F-4D97-AF65-F5344CB8AC3E}">
        <p14:creationId xmlns:p14="http://schemas.microsoft.com/office/powerpoint/2010/main" val="3533212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0C7E-F8B3-4681-9367-63A496D3E04F}"/>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184561F0-F718-4580-BA75-F3AD322F2C85}"/>
              </a:ext>
            </a:extLst>
          </p:cNvPr>
          <p:cNvGraphicFramePr>
            <a:graphicFrameLocks noGrp="1"/>
          </p:cNvGraphicFramePr>
          <p:nvPr>
            <p:ph type="chart" sz="quarter" idx="13"/>
            <p:extLst>
              <p:ext uri="{D42A27DB-BD31-4B8C-83A1-F6EECF244321}">
                <p14:modId xmlns:p14="http://schemas.microsoft.com/office/powerpoint/2010/main" val="649836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1347CD-4C2D-405B-BED1-181C782FC80D}"/>
              </a:ext>
            </a:extLst>
          </p:cNvPr>
          <p:cNvSpPr>
            <a:spLocks noGrp="1"/>
          </p:cNvSpPr>
          <p:nvPr>
            <p:ph type="body" sz="quarter" idx="14"/>
          </p:nvPr>
        </p:nvSpPr>
        <p:spPr/>
        <p:txBody>
          <a:bodyPr/>
          <a:lstStyle/>
          <a:p>
            <a:r>
              <a:rPr lang="en-US"/>
              <a:t>04/01/2018 - 05/01/2018</a:t>
            </a:r>
          </a:p>
        </p:txBody>
      </p:sp>
      <p:sp>
        <p:nvSpPr>
          <p:cNvPr id="5" name="Footer Placeholder 4">
            <a:extLst>
              <a:ext uri="{FF2B5EF4-FFF2-40B4-BE49-F238E27FC236}">
                <a16:creationId xmlns:a16="http://schemas.microsoft.com/office/drawing/2014/main" id="{664AAC83-8592-4071-9BAD-55C6990D8E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85200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1563</Words>
  <Application>Microsoft Office PowerPoint</Application>
  <PresentationFormat>On-screen Show (4:3)</PresentationFormat>
  <Paragraphs>899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Overview</vt:lpstr>
      <vt:lpstr>Facebook Key Metrics Table | All Pages</vt:lpstr>
      <vt:lpstr>Facebook Fans Total | All Pages</vt:lpstr>
      <vt:lpstr>Facebook Fans Change Rate | All Pages</vt:lpstr>
      <vt:lpstr>Facebook Interaction Rate | All Pages</vt:lpstr>
      <vt:lpstr>Facebook Total Interactions | All Pages</vt:lpstr>
      <vt:lpstr>Facebook Own Posts Table | All Pages - 1 of 19</vt:lpstr>
      <vt:lpstr>Facebook Own Posts Table | All Pages - 2 of 19</vt:lpstr>
      <vt:lpstr>Facebook Own Posts Table | All Pages - 3 of 19</vt:lpstr>
      <vt:lpstr>Facebook Own Posts Table | All Pages - 4 of 19</vt:lpstr>
      <vt:lpstr>Facebook Own Posts Table | All Pages - 5 of 19</vt:lpstr>
      <vt:lpstr>Facebook Own Posts Table | All Pages - 6 of 19</vt:lpstr>
      <vt:lpstr>Facebook Own Posts Table | All Pages - 7 of 19</vt:lpstr>
      <vt:lpstr>Facebook Own Posts Table | All Pages - 8 of 19</vt:lpstr>
      <vt:lpstr>Facebook Own Posts Table | All Pages - 9 of 19</vt:lpstr>
      <vt:lpstr>Facebook Own Posts Table | All Pages - 10 of 19</vt:lpstr>
      <vt:lpstr>Facebook Own Posts Table | All Pages - 11 of 19</vt:lpstr>
      <vt:lpstr>Facebook Own Posts Table | All Pages - 12 of 19</vt:lpstr>
      <vt:lpstr>Facebook Own Posts Table | All Pages - 13 of 19</vt:lpstr>
      <vt:lpstr>Facebook Own Posts Table | All Pages - 14 of 19</vt:lpstr>
      <vt:lpstr>Facebook Own Posts Table | All Pages - 15 of 19</vt:lpstr>
      <vt:lpstr>Facebook Own Posts Table | All Pages - 16 of 19</vt:lpstr>
      <vt:lpstr>Facebook Own Posts Table | All Pages - 17 of 19</vt:lpstr>
      <vt:lpstr>Facebook Own Posts Table | All Pages - 18 of 19</vt:lpstr>
      <vt:lpstr>Facebook Own Posts Table | All Pages - 19 of 19</vt:lpstr>
      <vt:lpstr>Facebook Key Metrics Radar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2018-05-02T08:21:56Z</dcterms:created>
  <dcterms:modified xsi:type="dcterms:W3CDTF">2018-05-02T08:23:01Z</dcterms:modified>
</cp:coreProperties>
</file>