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Alberto Esquer</c:v>
                </c:pt>
              </c:strCache>
            </c:strRef>
          </c:tx>
          <c:spPr>
            <a:ln w="28575" cap="rnd">
              <a:solidFill>
                <a:schemeClr val="accent1"/>
              </a:solidFill>
              <a:round/>
            </a:ln>
            <a:effectLst/>
          </c:spPr>
          <c:marker>
            <c:symbol val="none"/>
          </c:marker>
          <c:cat>
            <c:numRef>
              <c:f>Sheet1!$A$2:$A$16</c:f>
              <c:numCache>
                <c:formatCode>m/d/yyyy</c:formatCode>
                <c:ptCount val="15"/>
                <c:pt idx="0">
                  <c:v>43205</c:v>
                </c:pt>
                <c:pt idx="1">
                  <c:v>43206</c:v>
                </c:pt>
                <c:pt idx="2">
                  <c:v>43207</c:v>
                </c:pt>
                <c:pt idx="3">
                  <c:v>43208</c:v>
                </c:pt>
                <c:pt idx="4">
                  <c:v>43209</c:v>
                </c:pt>
                <c:pt idx="5">
                  <c:v>43210</c:v>
                </c:pt>
                <c:pt idx="6">
                  <c:v>43211</c:v>
                </c:pt>
                <c:pt idx="7">
                  <c:v>43212</c:v>
                </c:pt>
                <c:pt idx="8">
                  <c:v>43213</c:v>
                </c:pt>
                <c:pt idx="9">
                  <c:v>43214</c:v>
                </c:pt>
                <c:pt idx="10">
                  <c:v>43215</c:v>
                </c:pt>
                <c:pt idx="11">
                  <c:v>43216</c:v>
                </c:pt>
                <c:pt idx="12">
                  <c:v>43217</c:v>
                </c:pt>
                <c:pt idx="13">
                  <c:v>43218</c:v>
                </c:pt>
                <c:pt idx="14">
                  <c:v>43219</c:v>
                </c:pt>
              </c:numCache>
            </c:numRef>
          </c:cat>
          <c:val>
            <c:numRef>
              <c:f>Sheet1!$B$2:$B$16</c:f>
              <c:numCache>
                <c:formatCode>General</c:formatCode>
                <c:ptCount val="15"/>
                <c:pt idx="0">
                  <c:v>36300</c:v>
                </c:pt>
                <c:pt idx="1">
                  <c:v>36318</c:v>
                </c:pt>
                <c:pt idx="2">
                  <c:v>36366</c:v>
                </c:pt>
                <c:pt idx="3">
                  <c:v>36392</c:v>
                </c:pt>
                <c:pt idx="4">
                  <c:v>36417</c:v>
                </c:pt>
                <c:pt idx="5">
                  <c:v>36438</c:v>
                </c:pt>
                <c:pt idx="6">
                  <c:v>36467</c:v>
                </c:pt>
                <c:pt idx="7">
                  <c:v>36483</c:v>
                </c:pt>
                <c:pt idx="8">
                  <c:v>36490</c:v>
                </c:pt>
                <c:pt idx="9">
                  <c:v>36505</c:v>
                </c:pt>
                <c:pt idx="10">
                  <c:v>36518</c:v>
                </c:pt>
                <c:pt idx="11">
                  <c:v>36529</c:v>
                </c:pt>
                <c:pt idx="12">
                  <c:v>36559</c:v>
                </c:pt>
                <c:pt idx="13">
                  <c:v>36603</c:v>
                </c:pt>
                <c:pt idx="14">
                  <c:v>36612</c:v>
                </c:pt>
              </c:numCache>
            </c:numRef>
          </c:val>
          <c:smooth val="0"/>
          <c:extLst>
            <c:ext xmlns:c16="http://schemas.microsoft.com/office/drawing/2014/chart" uri="{C3380CC4-5D6E-409C-BE32-E72D297353CC}">
              <c16:uniqueId val="{00000000-5B89-4F05-A18E-F70CF90F4A74}"/>
            </c:ext>
          </c:extLst>
        </c:ser>
        <c:ser>
          <c:idx val="1"/>
          <c:order val="1"/>
          <c:tx>
            <c:strRef>
              <c:f>Sheet1!$C$1</c:f>
              <c:strCache>
                <c:ptCount val="1"/>
                <c:pt idx="0">
                  <c:v>Chava Barajas del Toro</c:v>
                </c:pt>
              </c:strCache>
            </c:strRef>
          </c:tx>
          <c:spPr>
            <a:ln w="28575" cap="rnd">
              <a:solidFill>
                <a:schemeClr val="accent2"/>
              </a:solidFill>
              <a:round/>
            </a:ln>
            <a:effectLst/>
          </c:spPr>
          <c:marker>
            <c:symbol val="none"/>
          </c:marker>
          <c:cat>
            <c:numRef>
              <c:f>Sheet1!$A$2:$A$16</c:f>
              <c:numCache>
                <c:formatCode>m/d/yyyy</c:formatCode>
                <c:ptCount val="15"/>
                <c:pt idx="0">
                  <c:v>43205</c:v>
                </c:pt>
                <c:pt idx="1">
                  <c:v>43206</c:v>
                </c:pt>
                <c:pt idx="2">
                  <c:v>43207</c:v>
                </c:pt>
                <c:pt idx="3">
                  <c:v>43208</c:v>
                </c:pt>
                <c:pt idx="4">
                  <c:v>43209</c:v>
                </c:pt>
                <c:pt idx="5">
                  <c:v>43210</c:v>
                </c:pt>
                <c:pt idx="6">
                  <c:v>43211</c:v>
                </c:pt>
                <c:pt idx="7">
                  <c:v>43212</c:v>
                </c:pt>
                <c:pt idx="8">
                  <c:v>43213</c:v>
                </c:pt>
                <c:pt idx="9">
                  <c:v>43214</c:v>
                </c:pt>
                <c:pt idx="10">
                  <c:v>43215</c:v>
                </c:pt>
                <c:pt idx="11">
                  <c:v>43216</c:v>
                </c:pt>
                <c:pt idx="12">
                  <c:v>43217</c:v>
                </c:pt>
                <c:pt idx="13">
                  <c:v>43218</c:v>
                </c:pt>
                <c:pt idx="14">
                  <c:v>43219</c:v>
                </c:pt>
              </c:numCache>
            </c:numRef>
          </c:cat>
          <c:val>
            <c:numRef>
              <c:f>Sheet1!$C$2:$C$16</c:f>
              <c:numCache>
                <c:formatCode>General</c:formatCode>
                <c:ptCount val="15"/>
              </c:numCache>
            </c:numRef>
          </c:val>
          <c:smooth val="0"/>
          <c:extLst>
            <c:ext xmlns:c16="http://schemas.microsoft.com/office/drawing/2014/chart" uri="{C3380CC4-5D6E-409C-BE32-E72D297353CC}">
              <c16:uniqueId val="{00000001-5B89-4F05-A18E-F70CF90F4A74}"/>
            </c:ext>
          </c:extLst>
        </c:ser>
        <c:dLbls>
          <c:showLegendKey val="0"/>
          <c:showVal val="0"/>
          <c:showCatName val="0"/>
          <c:showSerName val="0"/>
          <c:showPercent val="0"/>
          <c:showBubbleSize val="0"/>
        </c:dLbls>
        <c:smooth val="0"/>
        <c:axId val="326805720"/>
        <c:axId val="326808016"/>
      </c:lineChart>
      <c:dateAx>
        <c:axId val="326805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08016"/>
        <c:crosses val="autoZero"/>
        <c:auto val="1"/>
        <c:lblOffset val="100"/>
        <c:baseTimeUnit val="days"/>
      </c:dateAx>
      <c:valAx>
        <c:axId val="326808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05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Alberto Esquer</c:v>
                </c:pt>
              </c:strCache>
            </c:strRef>
          </c:tx>
          <c:spPr>
            <a:ln w="28575" cap="rnd">
              <a:solidFill>
                <a:schemeClr val="accent1"/>
              </a:solidFill>
              <a:round/>
            </a:ln>
            <a:effectLst/>
          </c:spPr>
          <c:marker>
            <c:symbol val="none"/>
          </c:marker>
          <c:cat>
            <c:numRef>
              <c:f>Sheet1!$A$2:$A$16</c:f>
              <c:numCache>
                <c:formatCode>m/d/yyyy</c:formatCode>
                <c:ptCount val="15"/>
                <c:pt idx="0">
                  <c:v>43205</c:v>
                </c:pt>
                <c:pt idx="1">
                  <c:v>43206</c:v>
                </c:pt>
                <c:pt idx="2">
                  <c:v>43207</c:v>
                </c:pt>
                <c:pt idx="3">
                  <c:v>43208</c:v>
                </c:pt>
                <c:pt idx="4">
                  <c:v>43209</c:v>
                </c:pt>
                <c:pt idx="5">
                  <c:v>43210</c:v>
                </c:pt>
                <c:pt idx="6">
                  <c:v>43211</c:v>
                </c:pt>
                <c:pt idx="7">
                  <c:v>43212</c:v>
                </c:pt>
                <c:pt idx="8">
                  <c:v>43213</c:v>
                </c:pt>
                <c:pt idx="9">
                  <c:v>43214</c:v>
                </c:pt>
                <c:pt idx="10">
                  <c:v>43215</c:v>
                </c:pt>
                <c:pt idx="11">
                  <c:v>43216</c:v>
                </c:pt>
                <c:pt idx="12">
                  <c:v>43217</c:v>
                </c:pt>
                <c:pt idx="13">
                  <c:v>43218</c:v>
                </c:pt>
                <c:pt idx="14">
                  <c:v>43219</c:v>
                </c:pt>
              </c:numCache>
            </c:numRef>
          </c:cat>
          <c:val>
            <c:numRef>
              <c:f>Sheet1!$B$2:$B$16</c:f>
              <c:numCache>
                <c:formatCode>General</c:formatCode>
                <c:ptCount val="15"/>
                <c:pt idx="0">
                  <c:v>4.6853898519967997E-2</c:v>
                </c:pt>
                <c:pt idx="1">
                  <c:v>4.9586776859504002E-2</c:v>
                </c:pt>
                <c:pt idx="2">
                  <c:v>0.13216586816455</c:v>
                </c:pt>
                <c:pt idx="3">
                  <c:v>7.1495352802067993E-2</c:v>
                </c:pt>
                <c:pt idx="4">
                  <c:v>6.8696416794900003E-2</c:v>
                </c:pt>
                <c:pt idx="5">
                  <c:v>5.7665376060630998E-2</c:v>
                </c:pt>
                <c:pt idx="6">
                  <c:v>7.9587244085844E-2</c:v>
                </c:pt>
                <c:pt idx="7">
                  <c:v>4.3875284503797997E-2</c:v>
                </c:pt>
                <c:pt idx="8">
                  <c:v>1.9187018611408001E-2</c:v>
                </c:pt>
                <c:pt idx="9">
                  <c:v>4.1107152644559997E-2</c:v>
                </c:pt>
                <c:pt idx="10">
                  <c:v>3.5611560060266001E-2</c:v>
                </c:pt>
                <c:pt idx="11">
                  <c:v>3.0122131551563999E-2</c:v>
                </c:pt>
                <c:pt idx="12">
                  <c:v>8.2126529606613999E-2</c:v>
                </c:pt>
                <c:pt idx="13">
                  <c:v>0.12035340135123999</c:v>
                </c:pt>
                <c:pt idx="14">
                  <c:v>2.4588148512416998E-2</c:v>
                </c:pt>
              </c:numCache>
            </c:numRef>
          </c:val>
          <c:smooth val="0"/>
          <c:extLst>
            <c:ext xmlns:c16="http://schemas.microsoft.com/office/drawing/2014/chart" uri="{C3380CC4-5D6E-409C-BE32-E72D297353CC}">
              <c16:uniqueId val="{00000000-B068-45A2-A387-07F461494861}"/>
            </c:ext>
          </c:extLst>
        </c:ser>
        <c:ser>
          <c:idx val="1"/>
          <c:order val="1"/>
          <c:tx>
            <c:strRef>
              <c:f>Sheet1!$C$1</c:f>
              <c:strCache>
                <c:ptCount val="1"/>
                <c:pt idx="0">
                  <c:v>Chava Barajas del Toro</c:v>
                </c:pt>
              </c:strCache>
            </c:strRef>
          </c:tx>
          <c:spPr>
            <a:ln w="28575" cap="rnd">
              <a:solidFill>
                <a:schemeClr val="accent2"/>
              </a:solidFill>
              <a:round/>
            </a:ln>
            <a:effectLst/>
          </c:spPr>
          <c:marker>
            <c:symbol val="none"/>
          </c:marker>
          <c:cat>
            <c:numRef>
              <c:f>Sheet1!$A$2:$A$16</c:f>
              <c:numCache>
                <c:formatCode>m/d/yyyy</c:formatCode>
                <c:ptCount val="15"/>
                <c:pt idx="0">
                  <c:v>43205</c:v>
                </c:pt>
                <c:pt idx="1">
                  <c:v>43206</c:v>
                </c:pt>
                <c:pt idx="2">
                  <c:v>43207</c:v>
                </c:pt>
                <c:pt idx="3">
                  <c:v>43208</c:v>
                </c:pt>
                <c:pt idx="4">
                  <c:v>43209</c:v>
                </c:pt>
                <c:pt idx="5">
                  <c:v>43210</c:v>
                </c:pt>
                <c:pt idx="6">
                  <c:v>43211</c:v>
                </c:pt>
                <c:pt idx="7">
                  <c:v>43212</c:v>
                </c:pt>
                <c:pt idx="8">
                  <c:v>43213</c:v>
                </c:pt>
                <c:pt idx="9">
                  <c:v>43214</c:v>
                </c:pt>
                <c:pt idx="10">
                  <c:v>43215</c:v>
                </c:pt>
                <c:pt idx="11">
                  <c:v>43216</c:v>
                </c:pt>
                <c:pt idx="12">
                  <c:v>43217</c:v>
                </c:pt>
                <c:pt idx="13">
                  <c:v>43218</c:v>
                </c:pt>
                <c:pt idx="14">
                  <c:v>43219</c:v>
                </c:pt>
              </c:numCache>
            </c:numRef>
          </c:cat>
          <c:val>
            <c:numRef>
              <c:f>Sheet1!$C$2:$C$16</c:f>
              <c:numCache>
                <c:formatCode>General</c:formatCode>
                <c:ptCount val="15"/>
              </c:numCache>
            </c:numRef>
          </c:val>
          <c:smooth val="0"/>
          <c:extLst>
            <c:ext xmlns:c16="http://schemas.microsoft.com/office/drawing/2014/chart" uri="{C3380CC4-5D6E-409C-BE32-E72D297353CC}">
              <c16:uniqueId val="{00000001-B068-45A2-A387-07F461494861}"/>
            </c:ext>
          </c:extLst>
        </c:ser>
        <c:dLbls>
          <c:showLegendKey val="0"/>
          <c:showVal val="0"/>
          <c:showCatName val="0"/>
          <c:showSerName val="0"/>
          <c:showPercent val="0"/>
          <c:showBubbleSize val="0"/>
        </c:dLbls>
        <c:smooth val="0"/>
        <c:axId val="326357040"/>
        <c:axId val="326358680"/>
      </c:lineChart>
      <c:dateAx>
        <c:axId val="326357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358680"/>
        <c:crosses val="autoZero"/>
        <c:auto val="1"/>
        <c:lblOffset val="100"/>
        <c:baseTimeUnit val="days"/>
      </c:dateAx>
      <c:valAx>
        <c:axId val="326358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357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Alberto Esquer</c:v>
                </c:pt>
              </c:strCache>
            </c:strRef>
          </c:tx>
          <c:spPr>
            <a:ln w="28575" cap="rnd">
              <a:solidFill>
                <a:schemeClr val="accent1"/>
              </a:solidFill>
              <a:round/>
            </a:ln>
            <a:effectLst/>
          </c:spPr>
          <c:marker>
            <c:symbol val="none"/>
          </c:marker>
          <c:cat>
            <c:numRef>
              <c:f>Sheet1!$A$2:$A$16</c:f>
              <c:numCache>
                <c:formatCode>m/d/yyyy</c:formatCode>
                <c:ptCount val="15"/>
                <c:pt idx="0">
                  <c:v>43205</c:v>
                </c:pt>
                <c:pt idx="1">
                  <c:v>43206</c:v>
                </c:pt>
                <c:pt idx="2">
                  <c:v>43207</c:v>
                </c:pt>
                <c:pt idx="3">
                  <c:v>43208</c:v>
                </c:pt>
                <c:pt idx="4">
                  <c:v>43209</c:v>
                </c:pt>
                <c:pt idx="5">
                  <c:v>43210</c:v>
                </c:pt>
                <c:pt idx="6">
                  <c:v>43211</c:v>
                </c:pt>
                <c:pt idx="7">
                  <c:v>43212</c:v>
                </c:pt>
                <c:pt idx="8">
                  <c:v>43213</c:v>
                </c:pt>
                <c:pt idx="9">
                  <c:v>43214</c:v>
                </c:pt>
                <c:pt idx="10">
                  <c:v>43215</c:v>
                </c:pt>
                <c:pt idx="11">
                  <c:v>43216</c:v>
                </c:pt>
                <c:pt idx="12">
                  <c:v>43217</c:v>
                </c:pt>
                <c:pt idx="13">
                  <c:v>43218</c:v>
                </c:pt>
                <c:pt idx="14">
                  <c:v>43219</c:v>
                </c:pt>
              </c:numCache>
            </c:numRef>
          </c:cat>
          <c:val>
            <c:numRef>
              <c:f>Sheet1!$B$2:$B$16</c:f>
              <c:numCache>
                <c:formatCode>General</c:formatCode>
                <c:ptCount val="15"/>
                <c:pt idx="0">
                  <c:v>1.7322935897789</c:v>
                </c:pt>
                <c:pt idx="1">
                  <c:v>0.63069762317883005</c:v>
                </c:pt>
                <c:pt idx="2">
                  <c:v>0.62943701502394001</c:v>
                </c:pt>
                <c:pt idx="3">
                  <c:v>1.8151497658906</c:v>
                </c:pt>
                <c:pt idx="4">
                  <c:v>0.46423469948356999</c:v>
                </c:pt>
                <c:pt idx="5">
                  <c:v>0.38524537659794</c:v>
                </c:pt>
                <c:pt idx="6">
                  <c:v>0.71418120633527005</c:v>
                </c:pt>
                <c:pt idx="7">
                  <c:v>0.68265935572309999</c:v>
                </c:pt>
                <c:pt idx="8">
                  <c:v>1.0880885819218</c:v>
                </c:pt>
                <c:pt idx="9">
                  <c:v>0.34432053776109001</c:v>
                </c:pt>
                <c:pt idx="10">
                  <c:v>0.74498096464079</c:v>
                </c:pt>
                <c:pt idx="11">
                  <c:v>0.80086520822495</c:v>
                </c:pt>
                <c:pt idx="12">
                  <c:v>0.40772767075305999</c:v>
                </c:pt>
                <c:pt idx="13">
                  <c:v>0.35537574150515</c:v>
                </c:pt>
                <c:pt idx="14">
                  <c:v>0.35375747807795999</c:v>
                </c:pt>
              </c:numCache>
            </c:numRef>
          </c:val>
          <c:smooth val="0"/>
          <c:extLst>
            <c:ext xmlns:c16="http://schemas.microsoft.com/office/drawing/2014/chart" uri="{C3380CC4-5D6E-409C-BE32-E72D297353CC}">
              <c16:uniqueId val="{00000000-64ED-4DBD-8567-6972D531698D}"/>
            </c:ext>
          </c:extLst>
        </c:ser>
        <c:ser>
          <c:idx val="1"/>
          <c:order val="1"/>
          <c:tx>
            <c:strRef>
              <c:f>Sheet1!$C$1</c:f>
              <c:strCache>
                <c:ptCount val="1"/>
                <c:pt idx="0">
                  <c:v>Chava Barajas del Toro</c:v>
                </c:pt>
              </c:strCache>
            </c:strRef>
          </c:tx>
          <c:spPr>
            <a:ln w="28575" cap="rnd">
              <a:solidFill>
                <a:schemeClr val="accent2"/>
              </a:solidFill>
              <a:round/>
            </a:ln>
            <a:effectLst/>
          </c:spPr>
          <c:marker>
            <c:symbol val="none"/>
          </c:marker>
          <c:cat>
            <c:numRef>
              <c:f>Sheet1!$A$2:$A$16</c:f>
              <c:numCache>
                <c:formatCode>m/d/yyyy</c:formatCode>
                <c:ptCount val="15"/>
                <c:pt idx="0">
                  <c:v>43205</c:v>
                </c:pt>
                <c:pt idx="1">
                  <c:v>43206</c:v>
                </c:pt>
                <c:pt idx="2">
                  <c:v>43207</c:v>
                </c:pt>
                <c:pt idx="3">
                  <c:v>43208</c:v>
                </c:pt>
                <c:pt idx="4">
                  <c:v>43209</c:v>
                </c:pt>
                <c:pt idx="5">
                  <c:v>43210</c:v>
                </c:pt>
                <c:pt idx="6">
                  <c:v>43211</c:v>
                </c:pt>
                <c:pt idx="7">
                  <c:v>43212</c:v>
                </c:pt>
                <c:pt idx="8">
                  <c:v>43213</c:v>
                </c:pt>
                <c:pt idx="9">
                  <c:v>43214</c:v>
                </c:pt>
                <c:pt idx="10">
                  <c:v>43215</c:v>
                </c:pt>
                <c:pt idx="11">
                  <c:v>43216</c:v>
                </c:pt>
                <c:pt idx="12">
                  <c:v>43217</c:v>
                </c:pt>
                <c:pt idx="13">
                  <c:v>43218</c:v>
                </c:pt>
                <c:pt idx="14">
                  <c:v>43219</c:v>
                </c:pt>
              </c:numCache>
            </c:numRef>
          </c:cat>
          <c:val>
            <c:numRef>
              <c:f>Sheet1!$C$2:$C$16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1-64ED-4DBD-8567-6972D531698D}"/>
            </c:ext>
          </c:extLst>
        </c:ser>
        <c:dLbls>
          <c:showLegendKey val="0"/>
          <c:showVal val="0"/>
          <c:showCatName val="0"/>
          <c:showSerName val="0"/>
          <c:showPercent val="0"/>
          <c:showBubbleSize val="0"/>
        </c:dLbls>
        <c:smooth val="0"/>
        <c:axId val="338721000"/>
        <c:axId val="338722968"/>
      </c:lineChart>
      <c:dateAx>
        <c:axId val="338721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22968"/>
        <c:crosses val="autoZero"/>
        <c:auto val="1"/>
        <c:lblOffset val="100"/>
        <c:baseTimeUnit val="days"/>
      </c:dateAx>
      <c:valAx>
        <c:axId val="338722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21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Sheet1!$A$2:$A$3</c:f>
              <c:strCache>
                <c:ptCount val="2"/>
                <c:pt idx="0">
                  <c:v>Alberto Esquer</c:v>
                </c:pt>
                <c:pt idx="1">
                  <c:v>Chava Barajas del Toro</c:v>
                </c:pt>
              </c:strCache>
            </c:strRef>
          </c:cat>
          <c:val>
            <c:numRef>
              <c:f>Sheet1!$B$2:$B$3</c:f>
              <c:numCache>
                <c:formatCode>General</c:formatCode>
                <c:ptCount val="2"/>
                <c:pt idx="0">
                  <c:v>11095</c:v>
                </c:pt>
                <c:pt idx="1">
                  <c:v>1261</c:v>
                </c:pt>
              </c:numCache>
            </c:numRef>
          </c:val>
          <c:extLst>
            <c:ext xmlns:c16="http://schemas.microsoft.com/office/drawing/2014/chart" uri="{C3380CC4-5D6E-409C-BE32-E72D297353CC}">
              <c16:uniqueId val="{00000000-48EF-4E72-99C5-4E00522AA4E0}"/>
            </c:ext>
          </c:extLst>
        </c:ser>
        <c:dLbls>
          <c:showLegendKey val="0"/>
          <c:showVal val="0"/>
          <c:showCatName val="0"/>
          <c:showSerName val="0"/>
          <c:showPercent val="0"/>
          <c:showBubbleSize val="0"/>
        </c:dLbls>
        <c:gapWidth val="219"/>
        <c:overlap val="-27"/>
        <c:axId val="338709848"/>
        <c:axId val="338715752"/>
      </c:barChart>
      <c:catAx>
        <c:axId val="338709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15752"/>
        <c:crosses val="autoZero"/>
        <c:auto val="1"/>
        <c:lblAlgn val="ctr"/>
        <c:lblOffset val="100"/>
        <c:noMultiLvlLbl val="0"/>
      </c:catAx>
      <c:valAx>
        <c:axId val="338715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09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Alberto Esquer</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88.888900000000007</c:v>
                </c:pt>
                <c:pt idx="2">
                  <c:v>100</c:v>
                </c:pt>
                <c:pt idx="3">
                  <c:v>0</c:v>
                </c:pt>
                <c:pt idx="4">
                  <c:v>100</c:v>
                </c:pt>
                <c:pt idx="5">
                  <c:v>100</c:v>
                </c:pt>
              </c:numCache>
            </c:numRef>
          </c:val>
          <c:extLst>
            <c:ext xmlns:c16="http://schemas.microsoft.com/office/drawing/2014/chart" uri="{C3380CC4-5D6E-409C-BE32-E72D297353CC}">
              <c16:uniqueId val="{00000000-13F4-45E1-87C2-01E72F3001EA}"/>
            </c:ext>
          </c:extLst>
        </c:ser>
        <c:ser>
          <c:idx val="1"/>
          <c:order val="1"/>
          <c:tx>
            <c:strRef>
              <c:f>Sheet1!$C$1</c:f>
              <c:strCache>
                <c:ptCount val="1"/>
                <c:pt idx="0">
                  <c:v>Chava Barajas del Toro</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c:v>
                </c:pt>
                <c:pt idx="1">
                  <c:v>100</c:v>
                </c:pt>
                <c:pt idx="2">
                  <c:v>11.365500000000001</c:v>
                </c:pt>
                <c:pt idx="3">
                  <c:v>0</c:v>
                </c:pt>
                <c:pt idx="4">
                  <c:v>0</c:v>
                </c:pt>
                <c:pt idx="5">
                  <c:v>0</c:v>
                </c:pt>
              </c:numCache>
            </c:numRef>
          </c:val>
          <c:extLst>
            <c:ext xmlns:c16="http://schemas.microsoft.com/office/drawing/2014/chart" uri="{C3380CC4-5D6E-409C-BE32-E72D297353CC}">
              <c16:uniqueId val="{00000001-13F4-45E1-87C2-01E72F3001EA}"/>
            </c:ext>
          </c:extLst>
        </c:ser>
        <c:dLbls>
          <c:showLegendKey val="0"/>
          <c:showVal val="0"/>
          <c:showCatName val="0"/>
          <c:showSerName val="0"/>
          <c:showPercent val="0"/>
          <c:showBubbleSize val="0"/>
        </c:dLbls>
        <c:axId val="439965320"/>
        <c:axId val="439963680"/>
      </c:radarChart>
      <c:catAx>
        <c:axId val="439965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963680"/>
        <c:crosses val="autoZero"/>
        <c:auto val="1"/>
        <c:lblAlgn val="ctr"/>
        <c:lblOffset val="100"/>
        <c:noMultiLvlLbl val="0"/>
      </c:catAx>
      <c:valAx>
        <c:axId val="439963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965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E32C0-1AEE-4F96-8D78-70DFB1F7B360}"/>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7356795B-692A-4DAD-B36A-6B992998DB85}"/>
              </a:ext>
            </a:extLst>
          </p:cNvPr>
          <p:cNvSpPr>
            <a:spLocks noGrp="1"/>
          </p:cNvSpPr>
          <p:nvPr>
            <p:ph type="subTitle" idx="1"/>
          </p:nvPr>
        </p:nvSpPr>
        <p:spPr/>
        <p:txBody>
          <a:bodyPr/>
          <a:lstStyle/>
          <a:p>
            <a:r>
              <a:rPr lang="en-US"/>
              <a:t>DigZap</a:t>
            </a:r>
          </a:p>
        </p:txBody>
      </p:sp>
    </p:spTree>
    <p:extLst>
      <p:ext uri="{BB962C8B-B14F-4D97-AF65-F5344CB8AC3E}">
        <p14:creationId xmlns:p14="http://schemas.microsoft.com/office/powerpoint/2010/main" val="6183508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F5045-883C-403B-9BBF-C203E38A6056}"/>
              </a:ext>
            </a:extLst>
          </p:cNvPr>
          <p:cNvSpPr>
            <a:spLocks noGrp="1"/>
          </p:cNvSpPr>
          <p:nvPr>
            <p:ph type="title"/>
          </p:nvPr>
        </p:nvSpPr>
        <p:spPr/>
        <p:txBody>
          <a:bodyPr/>
          <a:lstStyle/>
          <a:p>
            <a:r>
              <a:rPr lang="en-US"/>
              <a:t>Facebook Key Metrics Table | All Pages</a:t>
            </a:r>
          </a:p>
        </p:txBody>
      </p:sp>
      <p:graphicFrame>
        <p:nvGraphicFramePr>
          <p:cNvPr id="5" name="Table Placeholder 4">
            <a:extLst>
              <a:ext uri="{FF2B5EF4-FFF2-40B4-BE49-F238E27FC236}">
                <a16:creationId xmlns:a16="http://schemas.microsoft.com/office/drawing/2014/main" id="{5572B400-C013-4840-B0F7-07DABDF2E01D}"/>
              </a:ext>
            </a:extLst>
          </p:cNvPr>
          <p:cNvGraphicFramePr>
            <a:graphicFrameLocks noGrp="1"/>
          </p:cNvGraphicFramePr>
          <p:nvPr>
            <p:ph type="tbl" sz="quarter" idx="13"/>
            <p:extLst>
              <p:ext uri="{D42A27DB-BD31-4B8C-83A1-F6EECF244321}">
                <p14:modId xmlns:p14="http://schemas.microsoft.com/office/powerpoint/2010/main" val="3127111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630243586"/>
                    </a:ext>
                  </a:extLst>
                </a:gridCol>
                <a:gridCol w="304495">
                  <a:extLst>
                    <a:ext uri="{9D8B030D-6E8A-4147-A177-3AD203B41FA5}">
                      <a16:colId xmlns:a16="http://schemas.microsoft.com/office/drawing/2014/main" val="494245005"/>
                    </a:ext>
                  </a:extLst>
                </a:gridCol>
                <a:gridCol w="304495">
                  <a:extLst>
                    <a:ext uri="{9D8B030D-6E8A-4147-A177-3AD203B41FA5}">
                      <a16:colId xmlns:a16="http://schemas.microsoft.com/office/drawing/2014/main" val="2086998645"/>
                    </a:ext>
                  </a:extLst>
                </a:gridCol>
                <a:gridCol w="304495">
                  <a:extLst>
                    <a:ext uri="{9D8B030D-6E8A-4147-A177-3AD203B41FA5}">
                      <a16:colId xmlns:a16="http://schemas.microsoft.com/office/drawing/2014/main" val="3023650795"/>
                    </a:ext>
                  </a:extLst>
                </a:gridCol>
                <a:gridCol w="304495">
                  <a:extLst>
                    <a:ext uri="{9D8B030D-6E8A-4147-A177-3AD203B41FA5}">
                      <a16:colId xmlns:a16="http://schemas.microsoft.com/office/drawing/2014/main" val="1254261884"/>
                    </a:ext>
                  </a:extLst>
                </a:gridCol>
                <a:gridCol w="304495">
                  <a:extLst>
                    <a:ext uri="{9D8B030D-6E8A-4147-A177-3AD203B41FA5}">
                      <a16:colId xmlns:a16="http://schemas.microsoft.com/office/drawing/2014/main" val="3328218572"/>
                    </a:ext>
                  </a:extLst>
                </a:gridCol>
                <a:gridCol w="304495">
                  <a:extLst>
                    <a:ext uri="{9D8B030D-6E8A-4147-A177-3AD203B41FA5}">
                      <a16:colId xmlns:a16="http://schemas.microsoft.com/office/drawing/2014/main" val="564847987"/>
                    </a:ext>
                  </a:extLst>
                </a:gridCol>
                <a:gridCol w="304495">
                  <a:extLst>
                    <a:ext uri="{9D8B030D-6E8A-4147-A177-3AD203B41FA5}">
                      <a16:colId xmlns:a16="http://schemas.microsoft.com/office/drawing/2014/main" val="376568475"/>
                    </a:ext>
                  </a:extLst>
                </a:gridCol>
                <a:gridCol w="304495">
                  <a:extLst>
                    <a:ext uri="{9D8B030D-6E8A-4147-A177-3AD203B41FA5}">
                      <a16:colId xmlns:a16="http://schemas.microsoft.com/office/drawing/2014/main" val="2262733860"/>
                    </a:ext>
                  </a:extLst>
                </a:gridCol>
                <a:gridCol w="304495">
                  <a:extLst>
                    <a:ext uri="{9D8B030D-6E8A-4147-A177-3AD203B41FA5}">
                      <a16:colId xmlns:a16="http://schemas.microsoft.com/office/drawing/2014/main" val="1130140637"/>
                    </a:ext>
                  </a:extLst>
                </a:gridCol>
                <a:gridCol w="304495">
                  <a:extLst>
                    <a:ext uri="{9D8B030D-6E8A-4147-A177-3AD203B41FA5}">
                      <a16:colId xmlns:a16="http://schemas.microsoft.com/office/drawing/2014/main" val="3701822523"/>
                    </a:ext>
                  </a:extLst>
                </a:gridCol>
                <a:gridCol w="304495">
                  <a:extLst>
                    <a:ext uri="{9D8B030D-6E8A-4147-A177-3AD203B41FA5}">
                      <a16:colId xmlns:a16="http://schemas.microsoft.com/office/drawing/2014/main" val="1570715490"/>
                    </a:ext>
                  </a:extLst>
                </a:gridCol>
                <a:gridCol w="304495">
                  <a:extLst>
                    <a:ext uri="{9D8B030D-6E8A-4147-A177-3AD203B41FA5}">
                      <a16:colId xmlns:a16="http://schemas.microsoft.com/office/drawing/2014/main" val="2144736124"/>
                    </a:ext>
                  </a:extLst>
                </a:gridCol>
                <a:gridCol w="304495">
                  <a:extLst>
                    <a:ext uri="{9D8B030D-6E8A-4147-A177-3AD203B41FA5}">
                      <a16:colId xmlns:a16="http://schemas.microsoft.com/office/drawing/2014/main" val="1087062708"/>
                    </a:ext>
                  </a:extLst>
                </a:gridCol>
                <a:gridCol w="304495">
                  <a:extLst>
                    <a:ext uri="{9D8B030D-6E8A-4147-A177-3AD203B41FA5}">
                      <a16:colId xmlns:a16="http://schemas.microsoft.com/office/drawing/2014/main" val="4054695482"/>
                    </a:ext>
                  </a:extLst>
                </a:gridCol>
                <a:gridCol w="304495">
                  <a:extLst>
                    <a:ext uri="{9D8B030D-6E8A-4147-A177-3AD203B41FA5}">
                      <a16:colId xmlns:a16="http://schemas.microsoft.com/office/drawing/2014/main" val="3600615530"/>
                    </a:ext>
                  </a:extLst>
                </a:gridCol>
                <a:gridCol w="304495">
                  <a:extLst>
                    <a:ext uri="{9D8B030D-6E8A-4147-A177-3AD203B41FA5}">
                      <a16:colId xmlns:a16="http://schemas.microsoft.com/office/drawing/2014/main" val="472552034"/>
                    </a:ext>
                  </a:extLst>
                </a:gridCol>
                <a:gridCol w="304495">
                  <a:extLst>
                    <a:ext uri="{9D8B030D-6E8A-4147-A177-3AD203B41FA5}">
                      <a16:colId xmlns:a16="http://schemas.microsoft.com/office/drawing/2014/main" val="2578984902"/>
                    </a:ext>
                  </a:extLst>
                </a:gridCol>
                <a:gridCol w="304495">
                  <a:extLst>
                    <a:ext uri="{9D8B030D-6E8A-4147-A177-3AD203B41FA5}">
                      <a16:colId xmlns:a16="http://schemas.microsoft.com/office/drawing/2014/main" val="3030173625"/>
                    </a:ext>
                  </a:extLst>
                </a:gridCol>
                <a:gridCol w="304495">
                  <a:extLst>
                    <a:ext uri="{9D8B030D-6E8A-4147-A177-3AD203B41FA5}">
                      <a16:colId xmlns:a16="http://schemas.microsoft.com/office/drawing/2014/main" val="3451472760"/>
                    </a:ext>
                  </a:extLst>
                </a:gridCol>
                <a:gridCol w="304495">
                  <a:extLst>
                    <a:ext uri="{9D8B030D-6E8A-4147-A177-3AD203B41FA5}">
                      <a16:colId xmlns:a16="http://schemas.microsoft.com/office/drawing/2014/main" val="2939616158"/>
                    </a:ext>
                  </a:extLst>
                </a:gridCol>
                <a:gridCol w="304495">
                  <a:extLst>
                    <a:ext uri="{9D8B030D-6E8A-4147-A177-3AD203B41FA5}">
                      <a16:colId xmlns:a16="http://schemas.microsoft.com/office/drawing/2014/main" val="4032760901"/>
                    </a:ext>
                  </a:extLst>
                </a:gridCol>
                <a:gridCol w="304495">
                  <a:extLst>
                    <a:ext uri="{9D8B030D-6E8A-4147-A177-3AD203B41FA5}">
                      <a16:colId xmlns:a16="http://schemas.microsoft.com/office/drawing/2014/main" val="4211521336"/>
                    </a:ext>
                  </a:extLst>
                </a:gridCol>
                <a:gridCol w="304495">
                  <a:extLst>
                    <a:ext uri="{9D8B030D-6E8A-4147-A177-3AD203B41FA5}">
                      <a16:colId xmlns:a16="http://schemas.microsoft.com/office/drawing/2014/main" val="682152944"/>
                    </a:ext>
                  </a:extLst>
                </a:gridCol>
                <a:gridCol w="304495">
                  <a:extLst>
                    <a:ext uri="{9D8B030D-6E8A-4147-A177-3AD203B41FA5}">
                      <a16:colId xmlns:a16="http://schemas.microsoft.com/office/drawing/2014/main" val="351682336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38256415"/>
                  </a:ext>
                </a:extLst>
              </a:tr>
              <a:tr h="370840">
                <a:tc>
                  <a:txBody>
                    <a:bodyPr/>
                    <a:lstStyle/>
                    <a:p>
                      <a:r>
                        <a:rPr lang="en-US" sz="1000"/>
                        <a:t>Alberto Esquer</a:t>
                      </a:r>
                    </a:p>
                  </a:txBody>
                  <a:tcPr/>
                </a:tc>
                <a:tc>
                  <a:txBody>
                    <a:bodyPr/>
                    <a:lstStyle/>
                    <a:p>
                      <a:r>
                        <a:rPr lang="en-US" sz="1000"/>
                        <a:t>36612</a:t>
                      </a:r>
                    </a:p>
                  </a:txBody>
                  <a:tcPr/>
                </a:tc>
                <a:tc>
                  <a:txBody>
                    <a:bodyPr/>
                    <a:lstStyle/>
                    <a:p>
                      <a:r>
                        <a:rPr lang="en-US" sz="1000"/>
                        <a:t>329</a:t>
                      </a:r>
                    </a:p>
                  </a:txBody>
                  <a:tcPr/>
                </a:tc>
                <a:tc>
                  <a:txBody>
                    <a:bodyPr/>
                    <a:lstStyle/>
                    <a:p>
                      <a:r>
                        <a:rPr lang="en-US" sz="1000"/>
                        <a:t>36612</a:t>
                      </a:r>
                    </a:p>
                  </a:txBody>
                  <a:tcPr/>
                </a:tc>
                <a:tc>
                  <a:txBody>
                    <a:bodyPr/>
                    <a:lstStyle/>
                    <a:p>
                      <a:r>
                        <a:rPr lang="en-US" sz="1000"/>
                        <a:t>329</a:t>
                      </a:r>
                    </a:p>
                  </a:txBody>
                  <a:tcPr/>
                </a:tc>
                <a:tc>
                  <a:txBody>
                    <a:bodyPr/>
                    <a:lstStyle/>
                    <a:p>
                      <a:r>
                        <a:rPr lang="en-US" sz="1000"/>
                        <a:t>40</a:t>
                      </a:r>
                    </a:p>
                  </a:txBody>
                  <a:tcPr/>
                </a:tc>
                <a:tc>
                  <a:txBody>
                    <a:bodyPr/>
                    <a:lstStyle/>
                    <a:p>
                      <a:r>
                        <a:rPr lang="en-US" sz="1000"/>
                        <a:t>0</a:t>
                      </a:r>
                    </a:p>
                  </a:txBody>
                  <a:tcPr/>
                </a:tc>
                <a:tc>
                  <a:txBody>
                    <a:bodyPr/>
                    <a:lstStyle/>
                    <a:p>
                      <a:r>
                        <a:rPr lang="en-US" sz="1000"/>
                        <a:t>31</a:t>
                      </a:r>
                    </a:p>
                  </a:txBody>
                  <a:tcPr/>
                </a:tc>
                <a:tc>
                  <a:txBody>
                    <a:bodyPr/>
                    <a:lstStyle/>
                    <a:p>
                      <a:r>
                        <a:rPr lang="en-US" sz="1000"/>
                        <a:t>1</a:t>
                      </a:r>
                    </a:p>
                  </a:txBody>
                  <a:tcPr/>
                </a:tc>
                <a:tc>
                  <a:txBody>
                    <a:bodyPr/>
                    <a:lstStyle/>
                    <a:p>
                      <a:r>
                        <a:rPr lang="en-US" sz="1000"/>
                        <a:t>8</a:t>
                      </a:r>
                    </a:p>
                  </a:txBody>
                  <a:tcPr/>
                </a:tc>
                <a:tc>
                  <a:txBody>
                    <a:bodyPr/>
                    <a:lstStyle/>
                    <a:p>
                      <a:r>
                        <a:rPr lang="en-US" sz="1000"/>
                        <a:t>8547</a:t>
                      </a:r>
                    </a:p>
                  </a:txBody>
                  <a:tcPr/>
                </a:tc>
                <a:tc>
                  <a:txBody>
                    <a:bodyPr/>
                    <a:lstStyle/>
                    <a:p>
                      <a:r>
                        <a:rPr lang="en-US" sz="1000"/>
                        <a:t>20</a:t>
                      </a:r>
                    </a:p>
                  </a:txBody>
                  <a:tcPr/>
                </a:tc>
                <a:tc>
                  <a:txBody>
                    <a:bodyPr/>
                    <a:lstStyle/>
                    <a:p>
                      <a:r>
                        <a:rPr lang="en-US" sz="1000"/>
                        <a:t>7553</a:t>
                      </a:r>
                    </a:p>
                  </a:txBody>
                  <a:tcPr/>
                </a:tc>
                <a:tc>
                  <a:txBody>
                    <a:bodyPr/>
                    <a:lstStyle/>
                    <a:p>
                      <a:r>
                        <a:rPr lang="en-US" sz="1000"/>
                        <a:t>656</a:t>
                      </a:r>
                    </a:p>
                  </a:txBody>
                  <a:tcPr/>
                </a:tc>
                <a:tc>
                  <a:txBody>
                    <a:bodyPr/>
                    <a:lstStyle/>
                    <a:p>
                      <a:r>
                        <a:rPr lang="en-US" sz="1000"/>
                        <a:t>207</a:t>
                      </a:r>
                    </a:p>
                  </a:txBody>
                  <a:tcPr/>
                </a:tc>
                <a:tc>
                  <a:txBody>
                    <a:bodyPr/>
                    <a:lstStyle/>
                    <a:p>
                      <a:r>
                        <a:rPr lang="en-US" sz="1000"/>
                        <a:t>40</a:t>
                      </a:r>
                    </a:p>
                  </a:txBody>
                  <a:tcPr/>
                </a:tc>
                <a:tc>
                  <a:txBody>
                    <a:bodyPr/>
                    <a:lstStyle/>
                    <a:p>
                      <a:r>
                        <a:rPr lang="en-US" sz="1000"/>
                        <a:t>71</a:t>
                      </a:r>
                    </a:p>
                  </a:txBody>
                  <a:tcPr/>
                </a:tc>
                <a:tc>
                  <a:txBody>
                    <a:bodyPr/>
                    <a:lstStyle/>
                    <a:p>
                      <a:r>
                        <a:rPr lang="en-US" sz="1000"/>
                        <a:t>20</a:t>
                      </a:r>
                    </a:p>
                  </a:txBody>
                  <a:tcPr/>
                </a:tc>
                <a:tc>
                  <a:txBody>
                    <a:bodyPr/>
                    <a:lstStyle/>
                    <a:p>
                      <a:r>
                        <a:rPr lang="en-US" sz="1000"/>
                        <a:t>961</a:t>
                      </a:r>
                    </a:p>
                  </a:txBody>
                  <a:tcPr/>
                </a:tc>
                <a:tc>
                  <a:txBody>
                    <a:bodyPr/>
                    <a:lstStyle/>
                    <a:p>
                      <a:r>
                        <a:rPr lang="en-US" sz="1000"/>
                        <a:t>1587</a:t>
                      </a:r>
                    </a:p>
                  </a:txBody>
                  <a:tcPr/>
                </a:tc>
                <a:tc>
                  <a:txBody>
                    <a:bodyPr/>
                    <a:lstStyle/>
                    <a:p>
                      <a:r>
                        <a:rPr lang="en-US" sz="1000"/>
                        <a:t>11095</a:t>
                      </a:r>
                    </a:p>
                  </a:txBody>
                  <a:tcPr/>
                </a:tc>
                <a:tc>
                  <a:txBody>
                    <a:bodyPr/>
                    <a:lstStyle/>
                    <a:p>
                      <a:r>
                        <a:rPr lang="en-US" sz="1000"/>
                        <a:t>0</a:t>
                      </a:r>
                    </a:p>
                  </a:txBody>
                  <a:tcPr/>
                </a:tc>
                <a:tc>
                  <a:txBody>
                    <a:bodyPr/>
                    <a:lstStyle/>
                    <a:p>
                      <a:r>
                        <a:rPr lang="en-US" sz="1000"/>
                        <a:t>0</a:t>
                      </a:r>
                    </a:p>
                  </a:txBody>
                  <a:tcPr/>
                </a:tc>
                <a:tc>
                  <a:txBody>
                    <a:bodyPr/>
                    <a:lstStyle/>
                    <a:p>
                      <a:r>
                        <a:rPr lang="en-US" sz="1000"/>
                        <a:t>0.7610 %</a:t>
                      </a:r>
                    </a:p>
                  </a:txBody>
                  <a:tcPr/>
                </a:tc>
                <a:tc>
                  <a:txBody>
                    <a:bodyPr/>
                    <a:lstStyle/>
                    <a:p>
                      <a:r>
                        <a:rPr lang="en-US" sz="1000"/>
                        <a:t>0.0 %</a:t>
                      </a:r>
                    </a:p>
                  </a:txBody>
                  <a:tcPr/>
                </a:tc>
                <a:extLst>
                  <a:ext uri="{0D108BD9-81ED-4DB2-BD59-A6C34878D82A}">
                    <a16:rowId xmlns:a16="http://schemas.microsoft.com/office/drawing/2014/main" val="395963850"/>
                  </a:ext>
                </a:extLst>
              </a:tr>
              <a:tr h="370840">
                <a:tc>
                  <a:txBody>
                    <a:bodyPr/>
                    <a:lstStyle/>
                    <a:p>
                      <a:r>
                        <a:rPr lang="en-US" sz="1000"/>
                        <a:t>Chava Barajas del Toro</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45</a:t>
                      </a:r>
                    </a:p>
                  </a:txBody>
                  <a:tcPr/>
                </a:tc>
                <a:tc>
                  <a:txBody>
                    <a:bodyPr/>
                    <a:lstStyle/>
                    <a:p>
                      <a:r>
                        <a:rPr lang="en-US" sz="1000"/>
                        <a:t>0</a:t>
                      </a:r>
                    </a:p>
                  </a:txBody>
                  <a:tcPr/>
                </a:tc>
                <a:tc>
                  <a:txBody>
                    <a:bodyPr/>
                    <a:lstStyle/>
                    <a:p>
                      <a:r>
                        <a:rPr lang="en-US" sz="1000"/>
                        <a:t>36</a:t>
                      </a:r>
                    </a:p>
                  </a:txBody>
                  <a:tcPr/>
                </a:tc>
                <a:tc>
                  <a:txBody>
                    <a:bodyPr/>
                    <a:lstStyle/>
                    <a:p>
                      <a:r>
                        <a:rPr lang="en-US" sz="1000"/>
                        <a:t>3</a:t>
                      </a:r>
                    </a:p>
                  </a:txBody>
                  <a:tcPr/>
                </a:tc>
                <a:tc>
                  <a:txBody>
                    <a:bodyPr/>
                    <a:lstStyle/>
                    <a:p>
                      <a:r>
                        <a:rPr lang="en-US" sz="1000"/>
                        <a:t>6</a:t>
                      </a:r>
                    </a:p>
                  </a:txBody>
                  <a:tcPr/>
                </a:tc>
                <a:tc>
                  <a:txBody>
                    <a:bodyPr/>
                    <a:lstStyle/>
                    <a:p>
                      <a:r>
                        <a:rPr lang="en-US" sz="1000"/>
                        <a:t>1141</a:t>
                      </a:r>
                    </a:p>
                  </a:txBody>
                  <a:tcPr/>
                </a:tc>
                <a:tc>
                  <a:txBody>
                    <a:bodyPr/>
                    <a:lstStyle/>
                    <a:p>
                      <a:r>
                        <a:rPr lang="en-US" sz="1000"/>
                        <a:t>0</a:t>
                      </a:r>
                    </a:p>
                  </a:txBody>
                  <a:tcPr/>
                </a:tc>
                <a:tc>
                  <a:txBody>
                    <a:bodyPr/>
                    <a:lstStyle/>
                    <a:p>
                      <a:r>
                        <a:rPr lang="en-US" sz="1000"/>
                        <a:t>1093</a:t>
                      </a:r>
                    </a:p>
                  </a:txBody>
                  <a:tcPr/>
                </a:tc>
                <a:tc>
                  <a:txBody>
                    <a:bodyPr/>
                    <a:lstStyle/>
                    <a:p>
                      <a:r>
                        <a:rPr lang="en-US" sz="1000"/>
                        <a:t>46</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48</a:t>
                      </a:r>
                    </a:p>
                  </a:txBody>
                  <a:tcPr/>
                </a:tc>
                <a:tc>
                  <a:txBody>
                    <a:bodyPr/>
                    <a:lstStyle/>
                    <a:p>
                      <a:r>
                        <a:rPr lang="en-US" sz="1000"/>
                        <a:t>72</a:t>
                      </a:r>
                    </a:p>
                  </a:txBody>
                  <a:tcPr/>
                </a:tc>
                <a:tc>
                  <a:txBody>
                    <a:bodyPr/>
                    <a:lstStyle/>
                    <a:p>
                      <a:r>
                        <a:rPr lang="en-US" sz="1000"/>
                        <a:t>1261</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132429358"/>
                  </a:ext>
                </a:extLst>
              </a:tr>
            </a:tbl>
          </a:graphicData>
        </a:graphic>
      </p:graphicFrame>
      <p:sp>
        <p:nvSpPr>
          <p:cNvPr id="4" name="Text Placeholder 3">
            <a:extLst>
              <a:ext uri="{FF2B5EF4-FFF2-40B4-BE49-F238E27FC236}">
                <a16:creationId xmlns:a16="http://schemas.microsoft.com/office/drawing/2014/main" id="{E2B78BC3-CF67-4B15-A43C-05841771D29C}"/>
              </a:ext>
            </a:extLst>
          </p:cNvPr>
          <p:cNvSpPr>
            <a:spLocks noGrp="1"/>
          </p:cNvSpPr>
          <p:nvPr>
            <p:ph type="body" sz="quarter" idx="14"/>
          </p:nvPr>
        </p:nvSpPr>
        <p:spPr/>
        <p:txBody>
          <a:bodyPr/>
          <a:lstStyle/>
          <a:p>
            <a:r>
              <a:rPr lang="en-US"/>
              <a:t>04/15/2018 - 04/29/2018</a:t>
            </a:r>
          </a:p>
        </p:txBody>
      </p:sp>
    </p:spTree>
    <p:extLst>
      <p:ext uri="{BB962C8B-B14F-4D97-AF65-F5344CB8AC3E}">
        <p14:creationId xmlns:p14="http://schemas.microsoft.com/office/powerpoint/2010/main" val="1934404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53ED0-9A8D-46B9-AEF0-D843FE8A784F}"/>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E783AD60-4C5A-470A-B847-D99B21A2D88D}"/>
              </a:ext>
            </a:extLst>
          </p:cNvPr>
          <p:cNvGraphicFramePr>
            <a:graphicFrameLocks noGrp="1"/>
          </p:cNvGraphicFramePr>
          <p:nvPr>
            <p:ph type="chart" sz="quarter" idx="13"/>
            <p:extLst>
              <p:ext uri="{D42A27DB-BD31-4B8C-83A1-F6EECF244321}">
                <p14:modId xmlns:p14="http://schemas.microsoft.com/office/powerpoint/2010/main" val="18887595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62F6C5-D3D0-40F9-9F5B-249017125E46}"/>
              </a:ext>
            </a:extLst>
          </p:cNvPr>
          <p:cNvSpPr>
            <a:spLocks noGrp="1"/>
          </p:cNvSpPr>
          <p:nvPr>
            <p:ph type="body" sz="quarter" idx="14"/>
          </p:nvPr>
        </p:nvSpPr>
        <p:spPr/>
        <p:txBody>
          <a:bodyPr/>
          <a:lstStyle/>
          <a:p>
            <a:r>
              <a:rPr lang="en-US"/>
              <a:t>04/15/2018 - 04/29/2018</a:t>
            </a:r>
          </a:p>
        </p:txBody>
      </p:sp>
      <p:sp>
        <p:nvSpPr>
          <p:cNvPr id="5" name="Footer Placeholder 4">
            <a:extLst>
              <a:ext uri="{FF2B5EF4-FFF2-40B4-BE49-F238E27FC236}">
                <a16:creationId xmlns:a16="http://schemas.microsoft.com/office/drawing/2014/main" id="{666CEF1C-9955-4A9E-9C4B-67C264A0AB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0233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79F09-7610-4BA1-8F7D-AAB20A63A682}"/>
              </a:ext>
            </a:extLst>
          </p:cNvPr>
          <p:cNvSpPr>
            <a:spLocks noGrp="1"/>
          </p:cNvSpPr>
          <p:nvPr>
            <p:ph type="title"/>
          </p:nvPr>
        </p:nvSpPr>
        <p:spPr/>
        <p:txBody>
          <a:bodyPr/>
          <a:lstStyle/>
          <a:p>
            <a:r>
              <a:rPr lang="en-US"/>
              <a:t>Facebook Fans Change Rate | All Pages</a:t>
            </a:r>
          </a:p>
        </p:txBody>
      </p:sp>
      <p:graphicFrame>
        <p:nvGraphicFramePr>
          <p:cNvPr id="6" name="Chart Placeholder 5">
            <a:extLst>
              <a:ext uri="{FF2B5EF4-FFF2-40B4-BE49-F238E27FC236}">
                <a16:creationId xmlns:a16="http://schemas.microsoft.com/office/drawing/2014/main" id="{83C9C999-25C0-4D76-BDCA-97CC59592AB4}"/>
              </a:ext>
            </a:extLst>
          </p:cNvPr>
          <p:cNvGraphicFramePr>
            <a:graphicFrameLocks noGrp="1"/>
          </p:cNvGraphicFramePr>
          <p:nvPr>
            <p:ph type="chart" sz="quarter" idx="13"/>
            <p:extLst>
              <p:ext uri="{D42A27DB-BD31-4B8C-83A1-F6EECF244321}">
                <p14:modId xmlns:p14="http://schemas.microsoft.com/office/powerpoint/2010/main" val="1806255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360849-FE2D-489A-BD26-56C3730B163C}"/>
              </a:ext>
            </a:extLst>
          </p:cNvPr>
          <p:cNvSpPr>
            <a:spLocks noGrp="1"/>
          </p:cNvSpPr>
          <p:nvPr>
            <p:ph type="body" sz="quarter" idx="14"/>
          </p:nvPr>
        </p:nvSpPr>
        <p:spPr/>
        <p:txBody>
          <a:bodyPr/>
          <a:lstStyle/>
          <a:p>
            <a:r>
              <a:rPr lang="en-US"/>
              <a:t>04/15/2018 - 04/29/2018</a:t>
            </a:r>
          </a:p>
        </p:txBody>
      </p:sp>
      <p:sp>
        <p:nvSpPr>
          <p:cNvPr id="5" name="Footer Placeholder 4">
            <a:extLst>
              <a:ext uri="{FF2B5EF4-FFF2-40B4-BE49-F238E27FC236}">
                <a16:creationId xmlns:a16="http://schemas.microsoft.com/office/drawing/2014/main" id="{D94B4FAA-A50E-40EA-AB9C-B8A8CB888F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9767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C0266-A0F8-4645-9D24-ED689D63F927}"/>
              </a:ext>
            </a:extLst>
          </p:cNvPr>
          <p:cNvSpPr>
            <a:spLocks noGrp="1"/>
          </p:cNvSpPr>
          <p:nvPr>
            <p:ph type="title"/>
          </p:nvPr>
        </p:nvSpPr>
        <p:spPr/>
        <p:txBody>
          <a:bodyPr/>
          <a:lstStyle/>
          <a:p>
            <a:r>
              <a:rPr lang="en-US"/>
              <a:t>Facebook Interaction Rate | All Pages</a:t>
            </a:r>
          </a:p>
        </p:txBody>
      </p:sp>
      <p:graphicFrame>
        <p:nvGraphicFramePr>
          <p:cNvPr id="6" name="Chart Placeholder 5">
            <a:extLst>
              <a:ext uri="{FF2B5EF4-FFF2-40B4-BE49-F238E27FC236}">
                <a16:creationId xmlns:a16="http://schemas.microsoft.com/office/drawing/2014/main" id="{D39D5DFF-1620-4A95-9218-696A5FB04774}"/>
              </a:ext>
            </a:extLst>
          </p:cNvPr>
          <p:cNvGraphicFramePr>
            <a:graphicFrameLocks noGrp="1"/>
          </p:cNvGraphicFramePr>
          <p:nvPr>
            <p:ph type="chart" sz="quarter" idx="13"/>
            <p:extLst>
              <p:ext uri="{D42A27DB-BD31-4B8C-83A1-F6EECF244321}">
                <p14:modId xmlns:p14="http://schemas.microsoft.com/office/powerpoint/2010/main" val="3925824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D2E762-CACB-489A-9515-BE07F7984062}"/>
              </a:ext>
            </a:extLst>
          </p:cNvPr>
          <p:cNvSpPr>
            <a:spLocks noGrp="1"/>
          </p:cNvSpPr>
          <p:nvPr>
            <p:ph type="body" sz="quarter" idx="14"/>
          </p:nvPr>
        </p:nvSpPr>
        <p:spPr/>
        <p:txBody>
          <a:bodyPr/>
          <a:lstStyle/>
          <a:p>
            <a:r>
              <a:rPr lang="en-US"/>
              <a:t>04/15/2018 - 04/29/2018</a:t>
            </a:r>
          </a:p>
        </p:txBody>
      </p:sp>
      <p:sp>
        <p:nvSpPr>
          <p:cNvPr id="5" name="Footer Placeholder 4">
            <a:extLst>
              <a:ext uri="{FF2B5EF4-FFF2-40B4-BE49-F238E27FC236}">
                <a16:creationId xmlns:a16="http://schemas.microsoft.com/office/drawing/2014/main" id="{AC5D73B8-57EB-47E6-ABA9-50EA235897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2127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E3FEB-D3ED-4587-94BD-EF62C93287CF}"/>
              </a:ext>
            </a:extLst>
          </p:cNvPr>
          <p:cNvSpPr>
            <a:spLocks noGrp="1"/>
          </p:cNvSpPr>
          <p:nvPr>
            <p:ph type="title"/>
          </p:nvPr>
        </p:nvSpPr>
        <p:spPr/>
        <p:txBody>
          <a:bodyPr/>
          <a:lstStyle/>
          <a:p>
            <a:r>
              <a:rPr lang="en-US"/>
              <a:t>Facebook Total Interactions | All Pages</a:t>
            </a:r>
          </a:p>
        </p:txBody>
      </p:sp>
      <p:graphicFrame>
        <p:nvGraphicFramePr>
          <p:cNvPr id="6" name="Chart Placeholder 5">
            <a:extLst>
              <a:ext uri="{FF2B5EF4-FFF2-40B4-BE49-F238E27FC236}">
                <a16:creationId xmlns:a16="http://schemas.microsoft.com/office/drawing/2014/main" id="{7F13F0B9-939B-47AA-A0E2-6D3A40071307}"/>
              </a:ext>
            </a:extLst>
          </p:cNvPr>
          <p:cNvGraphicFramePr>
            <a:graphicFrameLocks noGrp="1"/>
          </p:cNvGraphicFramePr>
          <p:nvPr>
            <p:ph type="chart" sz="quarter" idx="13"/>
            <p:extLst>
              <p:ext uri="{D42A27DB-BD31-4B8C-83A1-F6EECF244321}">
                <p14:modId xmlns:p14="http://schemas.microsoft.com/office/powerpoint/2010/main" val="14955156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903A10-C2C8-49A4-B08C-666F70628E0E}"/>
              </a:ext>
            </a:extLst>
          </p:cNvPr>
          <p:cNvSpPr>
            <a:spLocks noGrp="1"/>
          </p:cNvSpPr>
          <p:nvPr>
            <p:ph type="body" sz="quarter" idx="14"/>
          </p:nvPr>
        </p:nvSpPr>
        <p:spPr/>
        <p:txBody>
          <a:bodyPr/>
          <a:lstStyle/>
          <a:p>
            <a:r>
              <a:rPr lang="en-US"/>
              <a:t>04/15/2018 - 04/29/2018</a:t>
            </a:r>
          </a:p>
        </p:txBody>
      </p:sp>
      <p:sp>
        <p:nvSpPr>
          <p:cNvPr id="5" name="Footer Placeholder 4">
            <a:extLst>
              <a:ext uri="{FF2B5EF4-FFF2-40B4-BE49-F238E27FC236}">
                <a16:creationId xmlns:a16="http://schemas.microsoft.com/office/drawing/2014/main" id="{E1E0CDE5-C357-4FB7-85ED-2FBA530EE9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753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CCDD6-FBFA-4DB2-A08D-4A4CDB3F54B5}"/>
              </a:ext>
            </a:extLst>
          </p:cNvPr>
          <p:cNvSpPr>
            <a:spLocks noGrp="1"/>
          </p:cNvSpPr>
          <p:nvPr>
            <p:ph type="title"/>
          </p:nvPr>
        </p:nvSpPr>
        <p:spPr/>
        <p:txBody>
          <a:bodyPr/>
          <a:lstStyle/>
          <a:p>
            <a:r>
              <a:rPr lang="en-US"/>
              <a:t>Facebook Own Posts Table | All Pages - 1 of 19</a:t>
            </a:r>
          </a:p>
        </p:txBody>
      </p:sp>
      <p:graphicFrame>
        <p:nvGraphicFramePr>
          <p:cNvPr id="5" name="Table Placeholder 4">
            <a:extLst>
              <a:ext uri="{FF2B5EF4-FFF2-40B4-BE49-F238E27FC236}">
                <a16:creationId xmlns:a16="http://schemas.microsoft.com/office/drawing/2014/main" id="{586ED7E2-00C0-4C2D-8246-5E784304F850}"/>
              </a:ext>
            </a:extLst>
          </p:cNvPr>
          <p:cNvGraphicFramePr>
            <a:graphicFrameLocks noGrp="1"/>
          </p:cNvGraphicFramePr>
          <p:nvPr>
            <p:ph type="tbl" sz="quarter" idx="13"/>
            <p:extLst>
              <p:ext uri="{D42A27DB-BD31-4B8C-83A1-F6EECF244321}">
                <p14:modId xmlns:p14="http://schemas.microsoft.com/office/powerpoint/2010/main" val="2931044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14451878"/>
                    </a:ext>
                  </a:extLst>
                </a:gridCol>
                <a:gridCol w="370332">
                  <a:extLst>
                    <a:ext uri="{9D8B030D-6E8A-4147-A177-3AD203B41FA5}">
                      <a16:colId xmlns:a16="http://schemas.microsoft.com/office/drawing/2014/main" val="3685083274"/>
                    </a:ext>
                  </a:extLst>
                </a:gridCol>
                <a:gridCol w="370332">
                  <a:extLst>
                    <a:ext uri="{9D8B030D-6E8A-4147-A177-3AD203B41FA5}">
                      <a16:colId xmlns:a16="http://schemas.microsoft.com/office/drawing/2014/main" val="2922747739"/>
                    </a:ext>
                  </a:extLst>
                </a:gridCol>
                <a:gridCol w="370332">
                  <a:extLst>
                    <a:ext uri="{9D8B030D-6E8A-4147-A177-3AD203B41FA5}">
                      <a16:colId xmlns:a16="http://schemas.microsoft.com/office/drawing/2014/main" val="2119465388"/>
                    </a:ext>
                  </a:extLst>
                </a:gridCol>
                <a:gridCol w="329184">
                  <a:extLst>
                    <a:ext uri="{9D8B030D-6E8A-4147-A177-3AD203B41FA5}">
                      <a16:colId xmlns:a16="http://schemas.microsoft.com/office/drawing/2014/main" val="2609951739"/>
                    </a:ext>
                  </a:extLst>
                </a:gridCol>
                <a:gridCol w="329184">
                  <a:extLst>
                    <a:ext uri="{9D8B030D-6E8A-4147-A177-3AD203B41FA5}">
                      <a16:colId xmlns:a16="http://schemas.microsoft.com/office/drawing/2014/main" val="1351881927"/>
                    </a:ext>
                  </a:extLst>
                </a:gridCol>
                <a:gridCol w="329184">
                  <a:extLst>
                    <a:ext uri="{9D8B030D-6E8A-4147-A177-3AD203B41FA5}">
                      <a16:colId xmlns:a16="http://schemas.microsoft.com/office/drawing/2014/main" val="695738339"/>
                    </a:ext>
                  </a:extLst>
                </a:gridCol>
                <a:gridCol w="329184">
                  <a:extLst>
                    <a:ext uri="{9D8B030D-6E8A-4147-A177-3AD203B41FA5}">
                      <a16:colId xmlns:a16="http://schemas.microsoft.com/office/drawing/2014/main" val="3840841387"/>
                    </a:ext>
                  </a:extLst>
                </a:gridCol>
                <a:gridCol w="329184">
                  <a:extLst>
                    <a:ext uri="{9D8B030D-6E8A-4147-A177-3AD203B41FA5}">
                      <a16:colId xmlns:a16="http://schemas.microsoft.com/office/drawing/2014/main" val="757988971"/>
                    </a:ext>
                  </a:extLst>
                </a:gridCol>
                <a:gridCol w="329184">
                  <a:extLst>
                    <a:ext uri="{9D8B030D-6E8A-4147-A177-3AD203B41FA5}">
                      <a16:colId xmlns:a16="http://schemas.microsoft.com/office/drawing/2014/main" val="967127803"/>
                    </a:ext>
                  </a:extLst>
                </a:gridCol>
                <a:gridCol w="329184">
                  <a:extLst>
                    <a:ext uri="{9D8B030D-6E8A-4147-A177-3AD203B41FA5}">
                      <a16:colId xmlns:a16="http://schemas.microsoft.com/office/drawing/2014/main" val="728661785"/>
                    </a:ext>
                  </a:extLst>
                </a:gridCol>
                <a:gridCol w="329184">
                  <a:extLst>
                    <a:ext uri="{9D8B030D-6E8A-4147-A177-3AD203B41FA5}">
                      <a16:colId xmlns:a16="http://schemas.microsoft.com/office/drawing/2014/main" val="4239873350"/>
                    </a:ext>
                  </a:extLst>
                </a:gridCol>
                <a:gridCol w="329184">
                  <a:extLst>
                    <a:ext uri="{9D8B030D-6E8A-4147-A177-3AD203B41FA5}">
                      <a16:colId xmlns:a16="http://schemas.microsoft.com/office/drawing/2014/main" val="1156584640"/>
                    </a:ext>
                  </a:extLst>
                </a:gridCol>
                <a:gridCol w="370332">
                  <a:extLst>
                    <a:ext uri="{9D8B030D-6E8A-4147-A177-3AD203B41FA5}">
                      <a16:colId xmlns:a16="http://schemas.microsoft.com/office/drawing/2014/main" val="1746750488"/>
                    </a:ext>
                  </a:extLst>
                </a:gridCol>
                <a:gridCol w="370332">
                  <a:extLst>
                    <a:ext uri="{9D8B030D-6E8A-4147-A177-3AD203B41FA5}">
                      <a16:colId xmlns:a16="http://schemas.microsoft.com/office/drawing/2014/main" val="3484416218"/>
                    </a:ext>
                  </a:extLst>
                </a:gridCol>
                <a:gridCol w="329184">
                  <a:extLst>
                    <a:ext uri="{9D8B030D-6E8A-4147-A177-3AD203B41FA5}">
                      <a16:colId xmlns:a16="http://schemas.microsoft.com/office/drawing/2014/main" val="1439586375"/>
                    </a:ext>
                  </a:extLst>
                </a:gridCol>
                <a:gridCol w="329184">
                  <a:extLst>
                    <a:ext uri="{9D8B030D-6E8A-4147-A177-3AD203B41FA5}">
                      <a16:colId xmlns:a16="http://schemas.microsoft.com/office/drawing/2014/main" val="879008387"/>
                    </a:ext>
                  </a:extLst>
                </a:gridCol>
                <a:gridCol w="370332">
                  <a:extLst>
                    <a:ext uri="{9D8B030D-6E8A-4147-A177-3AD203B41FA5}">
                      <a16:colId xmlns:a16="http://schemas.microsoft.com/office/drawing/2014/main" val="3308934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71921321"/>
                  </a:ext>
                </a:extLst>
              </a:tr>
            </a:tbl>
          </a:graphicData>
        </a:graphic>
      </p:graphicFrame>
      <p:sp>
        <p:nvSpPr>
          <p:cNvPr id="4" name="Text Placeholder 3">
            <a:extLst>
              <a:ext uri="{FF2B5EF4-FFF2-40B4-BE49-F238E27FC236}">
                <a16:creationId xmlns:a16="http://schemas.microsoft.com/office/drawing/2014/main" id="{54DD6723-204D-40B8-AE77-6F704E1C8CAD}"/>
              </a:ext>
            </a:extLst>
          </p:cNvPr>
          <p:cNvSpPr>
            <a:spLocks noGrp="1"/>
          </p:cNvSpPr>
          <p:nvPr>
            <p:ph type="body" sz="quarter" idx="14"/>
          </p:nvPr>
        </p:nvSpPr>
        <p:spPr/>
        <p:txBody>
          <a:bodyPr/>
          <a:lstStyle/>
          <a:p>
            <a:r>
              <a:rPr lang="en-US"/>
              <a:t>04/15/2018 - 04/29/2018</a:t>
            </a:r>
          </a:p>
        </p:txBody>
      </p:sp>
    </p:spTree>
    <p:extLst>
      <p:ext uri="{BB962C8B-B14F-4D97-AF65-F5344CB8AC3E}">
        <p14:creationId xmlns:p14="http://schemas.microsoft.com/office/powerpoint/2010/main" val="348533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268B4-7BA0-4CDE-AC0F-3AB945BDE908}"/>
              </a:ext>
            </a:extLst>
          </p:cNvPr>
          <p:cNvSpPr>
            <a:spLocks noGrp="1"/>
          </p:cNvSpPr>
          <p:nvPr>
            <p:ph type="title"/>
          </p:nvPr>
        </p:nvSpPr>
        <p:spPr/>
        <p:txBody>
          <a:bodyPr/>
          <a:lstStyle/>
          <a:p>
            <a:r>
              <a:rPr lang="en-US"/>
              <a:t>Facebook Own Posts Table | All Pages - 2 of 19</a:t>
            </a:r>
          </a:p>
        </p:txBody>
      </p:sp>
      <p:graphicFrame>
        <p:nvGraphicFramePr>
          <p:cNvPr id="5" name="Table Placeholder 4">
            <a:extLst>
              <a:ext uri="{FF2B5EF4-FFF2-40B4-BE49-F238E27FC236}">
                <a16:creationId xmlns:a16="http://schemas.microsoft.com/office/drawing/2014/main" id="{93AF1644-E9C9-4835-A4DF-C0DC237454D0}"/>
              </a:ext>
            </a:extLst>
          </p:cNvPr>
          <p:cNvGraphicFramePr>
            <a:graphicFrameLocks noGrp="1"/>
          </p:cNvGraphicFramePr>
          <p:nvPr>
            <p:ph type="tbl" sz="quarter" idx="13"/>
            <p:extLst>
              <p:ext uri="{D42A27DB-BD31-4B8C-83A1-F6EECF244321}">
                <p14:modId xmlns:p14="http://schemas.microsoft.com/office/powerpoint/2010/main" val="2975275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86980492"/>
                    </a:ext>
                  </a:extLst>
                </a:gridCol>
                <a:gridCol w="370332">
                  <a:extLst>
                    <a:ext uri="{9D8B030D-6E8A-4147-A177-3AD203B41FA5}">
                      <a16:colId xmlns:a16="http://schemas.microsoft.com/office/drawing/2014/main" val="761986602"/>
                    </a:ext>
                  </a:extLst>
                </a:gridCol>
                <a:gridCol w="370332">
                  <a:extLst>
                    <a:ext uri="{9D8B030D-6E8A-4147-A177-3AD203B41FA5}">
                      <a16:colId xmlns:a16="http://schemas.microsoft.com/office/drawing/2014/main" val="3928897699"/>
                    </a:ext>
                  </a:extLst>
                </a:gridCol>
                <a:gridCol w="370332">
                  <a:extLst>
                    <a:ext uri="{9D8B030D-6E8A-4147-A177-3AD203B41FA5}">
                      <a16:colId xmlns:a16="http://schemas.microsoft.com/office/drawing/2014/main" val="148960251"/>
                    </a:ext>
                  </a:extLst>
                </a:gridCol>
                <a:gridCol w="329184">
                  <a:extLst>
                    <a:ext uri="{9D8B030D-6E8A-4147-A177-3AD203B41FA5}">
                      <a16:colId xmlns:a16="http://schemas.microsoft.com/office/drawing/2014/main" val="2482564064"/>
                    </a:ext>
                  </a:extLst>
                </a:gridCol>
                <a:gridCol w="329184">
                  <a:extLst>
                    <a:ext uri="{9D8B030D-6E8A-4147-A177-3AD203B41FA5}">
                      <a16:colId xmlns:a16="http://schemas.microsoft.com/office/drawing/2014/main" val="228794487"/>
                    </a:ext>
                  </a:extLst>
                </a:gridCol>
                <a:gridCol w="329184">
                  <a:extLst>
                    <a:ext uri="{9D8B030D-6E8A-4147-A177-3AD203B41FA5}">
                      <a16:colId xmlns:a16="http://schemas.microsoft.com/office/drawing/2014/main" val="2814066822"/>
                    </a:ext>
                  </a:extLst>
                </a:gridCol>
                <a:gridCol w="329184">
                  <a:extLst>
                    <a:ext uri="{9D8B030D-6E8A-4147-A177-3AD203B41FA5}">
                      <a16:colId xmlns:a16="http://schemas.microsoft.com/office/drawing/2014/main" val="1918479049"/>
                    </a:ext>
                  </a:extLst>
                </a:gridCol>
                <a:gridCol w="329184">
                  <a:extLst>
                    <a:ext uri="{9D8B030D-6E8A-4147-A177-3AD203B41FA5}">
                      <a16:colId xmlns:a16="http://schemas.microsoft.com/office/drawing/2014/main" val="1016668819"/>
                    </a:ext>
                  </a:extLst>
                </a:gridCol>
                <a:gridCol w="329184">
                  <a:extLst>
                    <a:ext uri="{9D8B030D-6E8A-4147-A177-3AD203B41FA5}">
                      <a16:colId xmlns:a16="http://schemas.microsoft.com/office/drawing/2014/main" val="4110650541"/>
                    </a:ext>
                  </a:extLst>
                </a:gridCol>
                <a:gridCol w="329184">
                  <a:extLst>
                    <a:ext uri="{9D8B030D-6E8A-4147-A177-3AD203B41FA5}">
                      <a16:colId xmlns:a16="http://schemas.microsoft.com/office/drawing/2014/main" val="478745840"/>
                    </a:ext>
                  </a:extLst>
                </a:gridCol>
                <a:gridCol w="329184">
                  <a:extLst>
                    <a:ext uri="{9D8B030D-6E8A-4147-A177-3AD203B41FA5}">
                      <a16:colId xmlns:a16="http://schemas.microsoft.com/office/drawing/2014/main" val="2256065986"/>
                    </a:ext>
                  </a:extLst>
                </a:gridCol>
                <a:gridCol w="329184">
                  <a:extLst>
                    <a:ext uri="{9D8B030D-6E8A-4147-A177-3AD203B41FA5}">
                      <a16:colId xmlns:a16="http://schemas.microsoft.com/office/drawing/2014/main" val="1048480174"/>
                    </a:ext>
                  </a:extLst>
                </a:gridCol>
                <a:gridCol w="370332">
                  <a:extLst>
                    <a:ext uri="{9D8B030D-6E8A-4147-A177-3AD203B41FA5}">
                      <a16:colId xmlns:a16="http://schemas.microsoft.com/office/drawing/2014/main" val="2533102348"/>
                    </a:ext>
                  </a:extLst>
                </a:gridCol>
                <a:gridCol w="370332">
                  <a:extLst>
                    <a:ext uri="{9D8B030D-6E8A-4147-A177-3AD203B41FA5}">
                      <a16:colId xmlns:a16="http://schemas.microsoft.com/office/drawing/2014/main" val="2408202542"/>
                    </a:ext>
                  </a:extLst>
                </a:gridCol>
                <a:gridCol w="329184">
                  <a:extLst>
                    <a:ext uri="{9D8B030D-6E8A-4147-A177-3AD203B41FA5}">
                      <a16:colId xmlns:a16="http://schemas.microsoft.com/office/drawing/2014/main" val="1419372652"/>
                    </a:ext>
                  </a:extLst>
                </a:gridCol>
                <a:gridCol w="329184">
                  <a:extLst>
                    <a:ext uri="{9D8B030D-6E8A-4147-A177-3AD203B41FA5}">
                      <a16:colId xmlns:a16="http://schemas.microsoft.com/office/drawing/2014/main" val="1706833415"/>
                    </a:ext>
                  </a:extLst>
                </a:gridCol>
                <a:gridCol w="370332">
                  <a:extLst>
                    <a:ext uri="{9D8B030D-6E8A-4147-A177-3AD203B41FA5}">
                      <a16:colId xmlns:a16="http://schemas.microsoft.com/office/drawing/2014/main" val="2200905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245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Chava Barajas del Toro - 2018-04-29 20:47:25 </a:t>
                      </a:r>
                      <a:r>
                        <a:rPr kumimoji="0" lang="es-ES" sz="1000" b="0" i="0" u="none" strike="noStrike" kern="1200" cap="none" spc="0" normalizeH="0" baseline="0" noProof="0">
                          <a:ln>
                            <a:noFill/>
                          </a:ln>
                          <a:solidFill>
                            <a:prstClr val="black"/>
                          </a:solidFill>
                          <a:effectLst/>
                          <a:uLnTx/>
                          <a:uFillTx/>
                          <a:latin typeface="+mn-lt"/>
                          <a:ea typeface="+mn-ea"/>
                          <a:cs typeface="+mn-cs"/>
                        </a:rPr>
                        <a:t> 
 Gracias al municipio de Sayula por la invitación a la presentación de la planilla que va encabezada por mi amiga Engracia Vuelvas. 
Es una planilla muy comprometida con las comunidades rurales y con su municipio, quiero asegurarles a todos los sayulenses que desde el espacio que la sociedad y el distrito nos permita estaremos respaldando los compromisos y acciones para que el municipio siga creciendo y que el empleo que se ha generado sea bien remunerado.
#ExperienciaQueDaConfianza 
#ChavaOtraVezPorSuGente 
#ChavaOtraVezPorElBienestar 
#ChavaOtravezPorLosJóvenes
#ChavaOtraVezPorSayula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06743760"/>
                  </a:ext>
                </a:extLst>
              </a:tr>
            </a:tbl>
          </a:graphicData>
        </a:graphic>
      </p:graphicFrame>
      <p:sp>
        <p:nvSpPr>
          <p:cNvPr id="4" name="Text Placeholder 3">
            <a:extLst>
              <a:ext uri="{FF2B5EF4-FFF2-40B4-BE49-F238E27FC236}">
                <a16:creationId xmlns:a16="http://schemas.microsoft.com/office/drawing/2014/main" id="{6B6C5A11-074B-4C61-9819-145FC4513B13}"/>
              </a:ext>
            </a:extLst>
          </p:cNvPr>
          <p:cNvSpPr>
            <a:spLocks noGrp="1"/>
          </p:cNvSpPr>
          <p:nvPr>
            <p:ph type="body" sz="quarter" idx="14"/>
          </p:nvPr>
        </p:nvSpPr>
        <p:spPr/>
        <p:txBody>
          <a:bodyPr/>
          <a:lstStyle/>
          <a:p>
            <a:r>
              <a:rPr lang="en-US"/>
              <a:t>04/15/2018 - 04/29/2018</a:t>
            </a:r>
          </a:p>
        </p:txBody>
      </p:sp>
    </p:spTree>
    <p:extLst>
      <p:ext uri="{BB962C8B-B14F-4D97-AF65-F5344CB8AC3E}">
        <p14:creationId xmlns:p14="http://schemas.microsoft.com/office/powerpoint/2010/main" val="1166859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4873D-C817-4545-B5AB-ADB1183E264E}"/>
              </a:ext>
            </a:extLst>
          </p:cNvPr>
          <p:cNvSpPr>
            <a:spLocks noGrp="1"/>
          </p:cNvSpPr>
          <p:nvPr>
            <p:ph type="title"/>
          </p:nvPr>
        </p:nvSpPr>
        <p:spPr/>
        <p:txBody>
          <a:bodyPr/>
          <a:lstStyle/>
          <a:p>
            <a:r>
              <a:rPr lang="en-US"/>
              <a:t>Facebook Own Posts Table | All Pages - 3 of 19</a:t>
            </a:r>
          </a:p>
        </p:txBody>
      </p:sp>
      <p:graphicFrame>
        <p:nvGraphicFramePr>
          <p:cNvPr id="5" name="Table Placeholder 4">
            <a:extLst>
              <a:ext uri="{FF2B5EF4-FFF2-40B4-BE49-F238E27FC236}">
                <a16:creationId xmlns:a16="http://schemas.microsoft.com/office/drawing/2014/main" id="{859B3DB7-1A0F-477E-90C5-F432D0A6E273}"/>
              </a:ext>
            </a:extLst>
          </p:cNvPr>
          <p:cNvGraphicFramePr>
            <a:graphicFrameLocks noGrp="1"/>
          </p:cNvGraphicFramePr>
          <p:nvPr>
            <p:ph type="tbl" sz="quarter" idx="13"/>
            <p:extLst>
              <p:ext uri="{D42A27DB-BD31-4B8C-83A1-F6EECF244321}">
                <p14:modId xmlns:p14="http://schemas.microsoft.com/office/powerpoint/2010/main" val="134420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63371819"/>
                    </a:ext>
                  </a:extLst>
                </a:gridCol>
                <a:gridCol w="370332">
                  <a:extLst>
                    <a:ext uri="{9D8B030D-6E8A-4147-A177-3AD203B41FA5}">
                      <a16:colId xmlns:a16="http://schemas.microsoft.com/office/drawing/2014/main" val="2261479743"/>
                    </a:ext>
                  </a:extLst>
                </a:gridCol>
                <a:gridCol w="370332">
                  <a:extLst>
                    <a:ext uri="{9D8B030D-6E8A-4147-A177-3AD203B41FA5}">
                      <a16:colId xmlns:a16="http://schemas.microsoft.com/office/drawing/2014/main" val="3717055719"/>
                    </a:ext>
                  </a:extLst>
                </a:gridCol>
                <a:gridCol w="370332">
                  <a:extLst>
                    <a:ext uri="{9D8B030D-6E8A-4147-A177-3AD203B41FA5}">
                      <a16:colId xmlns:a16="http://schemas.microsoft.com/office/drawing/2014/main" val="808360849"/>
                    </a:ext>
                  </a:extLst>
                </a:gridCol>
                <a:gridCol w="329184">
                  <a:extLst>
                    <a:ext uri="{9D8B030D-6E8A-4147-A177-3AD203B41FA5}">
                      <a16:colId xmlns:a16="http://schemas.microsoft.com/office/drawing/2014/main" val="3698495743"/>
                    </a:ext>
                  </a:extLst>
                </a:gridCol>
                <a:gridCol w="329184">
                  <a:extLst>
                    <a:ext uri="{9D8B030D-6E8A-4147-A177-3AD203B41FA5}">
                      <a16:colId xmlns:a16="http://schemas.microsoft.com/office/drawing/2014/main" val="3282681200"/>
                    </a:ext>
                  </a:extLst>
                </a:gridCol>
                <a:gridCol w="329184">
                  <a:extLst>
                    <a:ext uri="{9D8B030D-6E8A-4147-A177-3AD203B41FA5}">
                      <a16:colId xmlns:a16="http://schemas.microsoft.com/office/drawing/2014/main" val="3185530460"/>
                    </a:ext>
                  </a:extLst>
                </a:gridCol>
                <a:gridCol w="329184">
                  <a:extLst>
                    <a:ext uri="{9D8B030D-6E8A-4147-A177-3AD203B41FA5}">
                      <a16:colId xmlns:a16="http://schemas.microsoft.com/office/drawing/2014/main" val="2003919690"/>
                    </a:ext>
                  </a:extLst>
                </a:gridCol>
                <a:gridCol w="329184">
                  <a:extLst>
                    <a:ext uri="{9D8B030D-6E8A-4147-A177-3AD203B41FA5}">
                      <a16:colId xmlns:a16="http://schemas.microsoft.com/office/drawing/2014/main" val="2887184572"/>
                    </a:ext>
                  </a:extLst>
                </a:gridCol>
                <a:gridCol w="329184">
                  <a:extLst>
                    <a:ext uri="{9D8B030D-6E8A-4147-A177-3AD203B41FA5}">
                      <a16:colId xmlns:a16="http://schemas.microsoft.com/office/drawing/2014/main" val="421694196"/>
                    </a:ext>
                  </a:extLst>
                </a:gridCol>
                <a:gridCol w="329184">
                  <a:extLst>
                    <a:ext uri="{9D8B030D-6E8A-4147-A177-3AD203B41FA5}">
                      <a16:colId xmlns:a16="http://schemas.microsoft.com/office/drawing/2014/main" val="751377550"/>
                    </a:ext>
                  </a:extLst>
                </a:gridCol>
                <a:gridCol w="329184">
                  <a:extLst>
                    <a:ext uri="{9D8B030D-6E8A-4147-A177-3AD203B41FA5}">
                      <a16:colId xmlns:a16="http://schemas.microsoft.com/office/drawing/2014/main" val="822650934"/>
                    </a:ext>
                  </a:extLst>
                </a:gridCol>
                <a:gridCol w="329184">
                  <a:extLst>
                    <a:ext uri="{9D8B030D-6E8A-4147-A177-3AD203B41FA5}">
                      <a16:colId xmlns:a16="http://schemas.microsoft.com/office/drawing/2014/main" val="3737179469"/>
                    </a:ext>
                  </a:extLst>
                </a:gridCol>
                <a:gridCol w="370332">
                  <a:extLst>
                    <a:ext uri="{9D8B030D-6E8A-4147-A177-3AD203B41FA5}">
                      <a16:colId xmlns:a16="http://schemas.microsoft.com/office/drawing/2014/main" val="2150370214"/>
                    </a:ext>
                  </a:extLst>
                </a:gridCol>
                <a:gridCol w="370332">
                  <a:extLst>
                    <a:ext uri="{9D8B030D-6E8A-4147-A177-3AD203B41FA5}">
                      <a16:colId xmlns:a16="http://schemas.microsoft.com/office/drawing/2014/main" val="4191656474"/>
                    </a:ext>
                  </a:extLst>
                </a:gridCol>
                <a:gridCol w="329184">
                  <a:extLst>
                    <a:ext uri="{9D8B030D-6E8A-4147-A177-3AD203B41FA5}">
                      <a16:colId xmlns:a16="http://schemas.microsoft.com/office/drawing/2014/main" val="3056564578"/>
                    </a:ext>
                  </a:extLst>
                </a:gridCol>
                <a:gridCol w="329184">
                  <a:extLst>
                    <a:ext uri="{9D8B030D-6E8A-4147-A177-3AD203B41FA5}">
                      <a16:colId xmlns:a16="http://schemas.microsoft.com/office/drawing/2014/main" val="1676899171"/>
                    </a:ext>
                  </a:extLst>
                </a:gridCol>
                <a:gridCol w="370332">
                  <a:extLst>
                    <a:ext uri="{9D8B030D-6E8A-4147-A177-3AD203B41FA5}">
                      <a16:colId xmlns:a16="http://schemas.microsoft.com/office/drawing/2014/main" val="12600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32630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Chava Barajas del Toro - 2018-04-29 18:54:12 </a:t>
                      </a:r>
                      <a:r>
                        <a:rPr kumimoji="0" lang="es-ES" sz="1000" b="0" i="0" u="none" strike="noStrike" kern="1200" cap="none" spc="0" normalizeH="0" baseline="0" noProof="0">
                          <a:ln>
                            <a:noFill/>
                          </a:ln>
                          <a:solidFill>
                            <a:prstClr val="black"/>
                          </a:solidFill>
                          <a:effectLst/>
                          <a:uLnTx/>
                          <a:uFillTx/>
                          <a:latin typeface="+mn-lt"/>
                          <a:ea typeface="+mn-ea"/>
                          <a:cs typeface="+mn-cs"/>
                        </a:rPr>
                        <a:t> 
 Estuvimos en el festejo del día del niño con mi amigo a Candidato a Presidente de Zapotiltic Cipriano Sanchez Larios​.
¡El futuro de nuestros niñas y niños está en nuestras manos, es nuestro deber apoyarlos!
#ExperienciaQueDaConfianza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70920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Chava Barajas del Toro - 2018-04-29 18:26:32 </a:t>
                      </a:r>
                      <a:r>
                        <a:rPr kumimoji="0" lang="es-ES" sz="1000" b="0" i="0" u="none" strike="noStrike" kern="1200" cap="none" spc="0" normalizeH="0" baseline="0" noProof="0">
                          <a:ln>
                            <a:noFill/>
                          </a:ln>
                          <a:solidFill>
                            <a:prstClr val="black"/>
                          </a:solidFill>
                          <a:effectLst/>
                          <a:uLnTx/>
                          <a:uFillTx/>
                          <a:latin typeface="+mn-lt"/>
                          <a:ea typeface="+mn-ea"/>
                          <a:cs typeface="+mn-cs"/>
                        </a:rPr>
                        <a:t> 
 ¡Buenos días!
Los invito a seguir en vivo mediante esta transmisión, la rueda de prensa que se esta llevando a cabo en estos momentos con el candidato a Presidente de Zapotlán el Grande el Lic. Alejandro Elizondo Verduzco
#ExperienciaQueDaConfianza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14425834"/>
                  </a:ext>
                </a:extLst>
              </a:tr>
            </a:tbl>
          </a:graphicData>
        </a:graphic>
      </p:graphicFrame>
      <p:sp>
        <p:nvSpPr>
          <p:cNvPr id="4" name="Text Placeholder 3">
            <a:extLst>
              <a:ext uri="{FF2B5EF4-FFF2-40B4-BE49-F238E27FC236}">
                <a16:creationId xmlns:a16="http://schemas.microsoft.com/office/drawing/2014/main" id="{744A2421-74DC-46FA-A276-C1F18CC63959}"/>
              </a:ext>
            </a:extLst>
          </p:cNvPr>
          <p:cNvSpPr>
            <a:spLocks noGrp="1"/>
          </p:cNvSpPr>
          <p:nvPr>
            <p:ph type="body" sz="quarter" idx="14"/>
          </p:nvPr>
        </p:nvSpPr>
        <p:spPr/>
        <p:txBody>
          <a:bodyPr/>
          <a:lstStyle/>
          <a:p>
            <a:r>
              <a:rPr lang="en-US"/>
              <a:t>04/15/2018 - 04/29/2018</a:t>
            </a:r>
          </a:p>
        </p:txBody>
      </p:sp>
    </p:spTree>
    <p:extLst>
      <p:ext uri="{BB962C8B-B14F-4D97-AF65-F5344CB8AC3E}">
        <p14:creationId xmlns:p14="http://schemas.microsoft.com/office/powerpoint/2010/main" val="2027164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FABF6-BF9C-424E-9775-850CBAF65414}"/>
              </a:ext>
            </a:extLst>
          </p:cNvPr>
          <p:cNvSpPr>
            <a:spLocks noGrp="1"/>
          </p:cNvSpPr>
          <p:nvPr>
            <p:ph type="title"/>
          </p:nvPr>
        </p:nvSpPr>
        <p:spPr/>
        <p:txBody>
          <a:bodyPr/>
          <a:lstStyle/>
          <a:p>
            <a:r>
              <a:rPr lang="en-US"/>
              <a:t>Facebook Own Posts Table | All Pages - 4 of 19</a:t>
            </a:r>
          </a:p>
        </p:txBody>
      </p:sp>
      <p:graphicFrame>
        <p:nvGraphicFramePr>
          <p:cNvPr id="5" name="Table Placeholder 4">
            <a:extLst>
              <a:ext uri="{FF2B5EF4-FFF2-40B4-BE49-F238E27FC236}">
                <a16:creationId xmlns:a16="http://schemas.microsoft.com/office/drawing/2014/main" id="{5CF9DEC9-8145-47FC-9297-1A4131136852}"/>
              </a:ext>
            </a:extLst>
          </p:cNvPr>
          <p:cNvGraphicFramePr>
            <a:graphicFrameLocks noGrp="1"/>
          </p:cNvGraphicFramePr>
          <p:nvPr>
            <p:ph type="tbl" sz="quarter" idx="13"/>
            <p:extLst>
              <p:ext uri="{D42A27DB-BD31-4B8C-83A1-F6EECF244321}">
                <p14:modId xmlns:p14="http://schemas.microsoft.com/office/powerpoint/2010/main" val="1656096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33606224"/>
                    </a:ext>
                  </a:extLst>
                </a:gridCol>
                <a:gridCol w="370332">
                  <a:extLst>
                    <a:ext uri="{9D8B030D-6E8A-4147-A177-3AD203B41FA5}">
                      <a16:colId xmlns:a16="http://schemas.microsoft.com/office/drawing/2014/main" val="244602606"/>
                    </a:ext>
                  </a:extLst>
                </a:gridCol>
                <a:gridCol w="370332">
                  <a:extLst>
                    <a:ext uri="{9D8B030D-6E8A-4147-A177-3AD203B41FA5}">
                      <a16:colId xmlns:a16="http://schemas.microsoft.com/office/drawing/2014/main" val="855232084"/>
                    </a:ext>
                  </a:extLst>
                </a:gridCol>
                <a:gridCol w="370332">
                  <a:extLst>
                    <a:ext uri="{9D8B030D-6E8A-4147-A177-3AD203B41FA5}">
                      <a16:colId xmlns:a16="http://schemas.microsoft.com/office/drawing/2014/main" val="2625638495"/>
                    </a:ext>
                  </a:extLst>
                </a:gridCol>
                <a:gridCol w="329184">
                  <a:extLst>
                    <a:ext uri="{9D8B030D-6E8A-4147-A177-3AD203B41FA5}">
                      <a16:colId xmlns:a16="http://schemas.microsoft.com/office/drawing/2014/main" val="1070931555"/>
                    </a:ext>
                  </a:extLst>
                </a:gridCol>
                <a:gridCol w="329184">
                  <a:extLst>
                    <a:ext uri="{9D8B030D-6E8A-4147-A177-3AD203B41FA5}">
                      <a16:colId xmlns:a16="http://schemas.microsoft.com/office/drawing/2014/main" val="3025492877"/>
                    </a:ext>
                  </a:extLst>
                </a:gridCol>
                <a:gridCol w="329184">
                  <a:extLst>
                    <a:ext uri="{9D8B030D-6E8A-4147-A177-3AD203B41FA5}">
                      <a16:colId xmlns:a16="http://schemas.microsoft.com/office/drawing/2014/main" val="3551925911"/>
                    </a:ext>
                  </a:extLst>
                </a:gridCol>
                <a:gridCol w="329184">
                  <a:extLst>
                    <a:ext uri="{9D8B030D-6E8A-4147-A177-3AD203B41FA5}">
                      <a16:colId xmlns:a16="http://schemas.microsoft.com/office/drawing/2014/main" val="2728821102"/>
                    </a:ext>
                  </a:extLst>
                </a:gridCol>
                <a:gridCol w="329184">
                  <a:extLst>
                    <a:ext uri="{9D8B030D-6E8A-4147-A177-3AD203B41FA5}">
                      <a16:colId xmlns:a16="http://schemas.microsoft.com/office/drawing/2014/main" val="1713724908"/>
                    </a:ext>
                  </a:extLst>
                </a:gridCol>
                <a:gridCol w="329184">
                  <a:extLst>
                    <a:ext uri="{9D8B030D-6E8A-4147-A177-3AD203B41FA5}">
                      <a16:colId xmlns:a16="http://schemas.microsoft.com/office/drawing/2014/main" val="490855074"/>
                    </a:ext>
                  </a:extLst>
                </a:gridCol>
                <a:gridCol w="329184">
                  <a:extLst>
                    <a:ext uri="{9D8B030D-6E8A-4147-A177-3AD203B41FA5}">
                      <a16:colId xmlns:a16="http://schemas.microsoft.com/office/drawing/2014/main" val="1620558182"/>
                    </a:ext>
                  </a:extLst>
                </a:gridCol>
                <a:gridCol w="329184">
                  <a:extLst>
                    <a:ext uri="{9D8B030D-6E8A-4147-A177-3AD203B41FA5}">
                      <a16:colId xmlns:a16="http://schemas.microsoft.com/office/drawing/2014/main" val="2962836323"/>
                    </a:ext>
                  </a:extLst>
                </a:gridCol>
                <a:gridCol w="329184">
                  <a:extLst>
                    <a:ext uri="{9D8B030D-6E8A-4147-A177-3AD203B41FA5}">
                      <a16:colId xmlns:a16="http://schemas.microsoft.com/office/drawing/2014/main" val="1757276767"/>
                    </a:ext>
                  </a:extLst>
                </a:gridCol>
                <a:gridCol w="370332">
                  <a:extLst>
                    <a:ext uri="{9D8B030D-6E8A-4147-A177-3AD203B41FA5}">
                      <a16:colId xmlns:a16="http://schemas.microsoft.com/office/drawing/2014/main" val="469883116"/>
                    </a:ext>
                  </a:extLst>
                </a:gridCol>
                <a:gridCol w="370332">
                  <a:extLst>
                    <a:ext uri="{9D8B030D-6E8A-4147-A177-3AD203B41FA5}">
                      <a16:colId xmlns:a16="http://schemas.microsoft.com/office/drawing/2014/main" val="2457585550"/>
                    </a:ext>
                  </a:extLst>
                </a:gridCol>
                <a:gridCol w="329184">
                  <a:extLst>
                    <a:ext uri="{9D8B030D-6E8A-4147-A177-3AD203B41FA5}">
                      <a16:colId xmlns:a16="http://schemas.microsoft.com/office/drawing/2014/main" val="1990692325"/>
                    </a:ext>
                  </a:extLst>
                </a:gridCol>
                <a:gridCol w="329184">
                  <a:extLst>
                    <a:ext uri="{9D8B030D-6E8A-4147-A177-3AD203B41FA5}">
                      <a16:colId xmlns:a16="http://schemas.microsoft.com/office/drawing/2014/main" val="557714698"/>
                    </a:ext>
                  </a:extLst>
                </a:gridCol>
                <a:gridCol w="370332">
                  <a:extLst>
                    <a:ext uri="{9D8B030D-6E8A-4147-A177-3AD203B41FA5}">
                      <a16:colId xmlns:a16="http://schemas.microsoft.com/office/drawing/2014/main" val="452656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41572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Chava Barajas del Toro - 2018-04-29 18:12:53 </a:t>
                      </a:r>
                      <a:r>
                        <a:rPr kumimoji="0" lang="es-ES" sz="1000" b="0" i="0" u="none" strike="noStrike" kern="1200" cap="none" spc="0" normalizeH="0" baseline="0" noProof="0">
                          <a:ln>
                            <a:noFill/>
                          </a:ln>
                          <a:solidFill>
                            <a:prstClr val="black"/>
                          </a:solidFill>
                          <a:effectLst/>
                          <a:uLnTx/>
                          <a:uFillTx/>
                          <a:latin typeface="+mn-lt"/>
                          <a:ea typeface="+mn-ea"/>
                          <a:cs typeface="+mn-cs"/>
                        </a:rPr>
                        <a:t> 
 Buenos días Amigos
El día de hoy iniciamos desde las 5:30 am visitando a nuestros amigos del ingenio de Tamazula, integrantes de la Sección 80 y acompañando a nuestro candidato a Diputado Jose Luis Orozco y a nuestro candidato a Presidente de Tamazula Lazaro Arias Martinez. Juntos trabajaremos para mejorar todos los sectores productivos de nuestro distrito.
#ExperienciaQueDaConfianza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83081186"/>
                  </a:ext>
                </a:extLst>
              </a:tr>
            </a:tbl>
          </a:graphicData>
        </a:graphic>
      </p:graphicFrame>
      <p:sp>
        <p:nvSpPr>
          <p:cNvPr id="4" name="Text Placeholder 3">
            <a:extLst>
              <a:ext uri="{FF2B5EF4-FFF2-40B4-BE49-F238E27FC236}">
                <a16:creationId xmlns:a16="http://schemas.microsoft.com/office/drawing/2014/main" id="{7067932C-CC3F-46B5-8E76-38D40D439719}"/>
              </a:ext>
            </a:extLst>
          </p:cNvPr>
          <p:cNvSpPr>
            <a:spLocks noGrp="1"/>
          </p:cNvSpPr>
          <p:nvPr>
            <p:ph type="body" sz="quarter" idx="14"/>
          </p:nvPr>
        </p:nvSpPr>
        <p:spPr/>
        <p:txBody>
          <a:bodyPr/>
          <a:lstStyle/>
          <a:p>
            <a:r>
              <a:rPr lang="en-US"/>
              <a:t>04/15/2018 - 04/29/2018</a:t>
            </a:r>
          </a:p>
        </p:txBody>
      </p:sp>
    </p:spTree>
    <p:extLst>
      <p:ext uri="{BB962C8B-B14F-4D97-AF65-F5344CB8AC3E}">
        <p14:creationId xmlns:p14="http://schemas.microsoft.com/office/powerpoint/2010/main" val="937640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2F7F3-5C0B-4A1E-A8C5-91F59EFBF068}"/>
              </a:ext>
            </a:extLst>
          </p:cNvPr>
          <p:cNvSpPr>
            <a:spLocks noGrp="1"/>
          </p:cNvSpPr>
          <p:nvPr>
            <p:ph type="title"/>
          </p:nvPr>
        </p:nvSpPr>
        <p:spPr/>
        <p:txBody>
          <a:bodyPr/>
          <a:lstStyle/>
          <a:p>
            <a:r>
              <a:rPr lang="en-US"/>
              <a:t>Facebook Own Posts Table | All Pages - 5 of 19</a:t>
            </a:r>
          </a:p>
        </p:txBody>
      </p:sp>
      <p:graphicFrame>
        <p:nvGraphicFramePr>
          <p:cNvPr id="5" name="Table Placeholder 4">
            <a:extLst>
              <a:ext uri="{FF2B5EF4-FFF2-40B4-BE49-F238E27FC236}">
                <a16:creationId xmlns:a16="http://schemas.microsoft.com/office/drawing/2014/main" id="{A0F3DE03-6504-4200-9682-03A83B3D9448}"/>
              </a:ext>
            </a:extLst>
          </p:cNvPr>
          <p:cNvGraphicFramePr>
            <a:graphicFrameLocks noGrp="1"/>
          </p:cNvGraphicFramePr>
          <p:nvPr>
            <p:ph type="tbl" sz="quarter" idx="13"/>
            <p:extLst>
              <p:ext uri="{D42A27DB-BD31-4B8C-83A1-F6EECF244321}">
                <p14:modId xmlns:p14="http://schemas.microsoft.com/office/powerpoint/2010/main" val="2380136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43794569"/>
                    </a:ext>
                  </a:extLst>
                </a:gridCol>
                <a:gridCol w="370332">
                  <a:extLst>
                    <a:ext uri="{9D8B030D-6E8A-4147-A177-3AD203B41FA5}">
                      <a16:colId xmlns:a16="http://schemas.microsoft.com/office/drawing/2014/main" val="743167883"/>
                    </a:ext>
                  </a:extLst>
                </a:gridCol>
                <a:gridCol w="370332">
                  <a:extLst>
                    <a:ext uri="{9D8B030D-6E8A-4147-A177-3AD203B41FA5}">
                      <a16:colId xmlns:a16="http://schemas.microsoft.com/office/drawing/2014/main" val="1907052384"/>
                    </a:ext>
                  </a:extLst>
                </a:gridCol>
                <a:gridCol w="370332">
                  <a:extLst>
                    <a:ext uri="{9D8B030D-6E8A-4147-A177-3AD203B41FA5}">
                      <a16:colId xmlns:a16="http://schemas.microsoft.com/office/drawing/2014/main" val="959679764"/>
                    </a:ext>
                  </a:extLst>
                </a:gridCol>
                <a:gridCol w="329184">
                  <a:extLst>
                    <a:ext uri="{9D8B030D-6E8A-4147-A177-3AD203B41FA5}">
                      <a16:colId xmlns:a16="http://schemas.microsoft.com/office/drawing/2014/main" val="3962155665"/>
                    </a:ext>
                  </a:extLst>
                </a:gridCol>
                <a:gridCol w="329184">
                  <a:extLst>
                    <a:ext uri="{9D8B030D-6E8A-4147-A177-3AD203B41FA5}">
                      <a16:colId xmlns:a16="http://schemas.microsoft.com/office/drawing/2014/main" val="1336679813"/>
                    </a:ext>
                  </a:extLst>
                </a:gridCol>
                <a:gridCol w="329184">
                  <a:extLst>
                    <a:ext uri="{9D8B030D-6E8A-4147-A177-3AD203B41FA5}">
                      <a16:colId xmlns:a16="http://schemas.microsoft.com/office/drawing/2014/main" val="3898612891"/>
                    </a:ext>
                  </a:extLst>
                </a:gridCol>
                <a:gridCol w="329184">
                  <a:extLst>
                    <a:ext uri="{9D8B030D-6E8A-4147-A177-3AD203B41FA5}">
                      <a16:colId xmlns:a16="http://schemas.microsoft.com/office/drawing/2014/main" val="3403375114"/>
                    </a:ext>
                  </a:extLst>
                </a:gridCol>
                <a:gridCol w="329184">
                  <a:extLst>
                    <a:ext uri="{9D8B030D-6E8A-4147-A177-3AD203B41FA5}">
                      <a16:colId xmlns:a16="http://schemas.microsoft.com/office/drawing/2014/main" val="3813011369"/>
                    </a:ext>
                  </a:extLst>
                </a:gridCol>
                <a:gridCol w="329184">
                  <a:extLst>
                    <a:ext uri="{9D8B030D-6E8A-4147-A177-3AD203B41FA5}">
                      <a16:colId xmlns:a16="http://schemas.microsoft.com/office/drawing/2014/main" val="40742162"/>
                    </a:ext>
                  </a:extLst>
                </a:gridCol>
                <a:gridCol w="329184">
                  <a:extLst>
                    <a:ext uri="{9D8B030D-6E8A-4147-A177-3AD203B41FA5}">
                      <a16:colId xmlns:a16="http://schemas.microsoft.com/office/drawing/2014/main" val="2763964100"/>
                    </a:ext>
                  </a:extLst>
                </a:gridCol>
                <a:gridCol w="329184">
                  <a:extLst>
                    <a:ext uri="{9D8B030D-6E8A-4147-A177-3AD203B41FA5}">
                      <a16:colId xmlns:a16="http://schemas.microsoft.com/office/drawing/2014/main" val="574002679"/>
                    </a:ext>
                  </a:extLst>
                </a:gridCol>
                <a:gridCol w="329184">
                  <a:extLst>
                    <a:ext uri="{9D8B030D-6E8A-4147-A177-3AD203B41FA5}">
                      <a16:colId xmlns:a16="http://schemas.microsoft.com/office/drawing/2014/main" val="3494582717"/>
                    </a:ext>
                  </a:extLst>
                </a:gridCol>
                <a:gridCol w="370332">
                  <a:extLst>
                    <a:ext uri="{9D8B030D-6E8A-4147-A177-3AD203B41FA5}">
                      <a16:colId xmlns:a16="http://schemas.microsoft.com/office/drawing/2014/main" val="2622721919"/>
                    </a:ext>
                  </a:extLst>
                </a:gridCol>
                <a:gridCol w="370332">
                  <a:extLst>
                    <a:ext uri="{9D8B030D-6E8A-4147-A177-3AD203B41FA5}">
                      <a16:colId xmlns:a16="http://schemas.microsoft.com/office/drawing/2014/main" val="2188653543"/>
                    </a:ext>
                  </a:extLst>
                </a:gridCol>
                <a:gridCol w="329184">
                  <a:extLst>
                    <a:ext uri="{9D8B030D-6E8A-4147-A177-3AD203B41FA5}">
                      <a16:colId xmlns:a16="http://schemas.microsoft.com/office/drawing/2014/main" val="1218104446"/>
                    </a:ext>
                  </a:extLst>
                </a:gridCol>
                <a:gridCol w="329184">
                  <a:extLst>
                    <a:ext uri="{9D8B030D-6E8A-4147-A177-3AD203B41FA5}">
                      <a16:colId xmlns:a16="http://schemas.microsoft.com/office/drawing/2014/main" val="2648470488"/>
                    </a:ext>
                  </a:extLst>
                </a:gridCol>
                <a:gridCol w="370332">
                  <a:extLst>
                    <a:ext uri="{9D8B030D-6E8A-4147-A177-3AD203B41FA5}">
                      <a16:colId xmlns:a16="http://schemas.microsoft.com/office/drawing/2014/main" val="1510767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30640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Alberto Esquer - 2018-04-29 08:44:16 </a:t>
                      </a:r>
                      <a:r>
                        <a:rPr kumimoji="0" lang="es-ES" sz="1000" b="0" i="0" u="none" strike="noStrike" kern="1200" cap="none" spc="0" normalizeH="0" baseline="0" noProof="0">
                          <a:ln>
                            <a:noFill/>
                          </a:ln>
                          <a:solidFill>
                            <a:prstClr val="black"/>
                          </a:solidFill>
                          <a:effectLst/>
                          <a:uLnTx/>
                          <a:uFillTx/>
                          <a:latin typeface="+mn-lt"/>
                          <a:ea typeface="+mn-ea"/>
                          <a:cs typeface="+mn-cs"/>
                        </a:rPr>
                        <a:t> 
 Hace 3 años, comenzó una historia que marcó mi vida para siempre. Tocamos puertas y le pedimos a los zapotlenses que nos dieran su confianza para recuperar la grandeza de nuestro municipio. 
Llegamos al gobierno y logramos lo que nunca se había logrado: cambiamos la vida de miles de personas y la convertimos en la mejor ciudad media para vivir.
La responsabilidad de seguir con lo que iniciamos en nuestro lindo Zapotlán la asume el día de hoy, mi compañero y amigo Pepe Guerrero. Estoy seguro será un gran Presidente Municipal para nuestra ciudad.
También el día de hoy le deseo el mejor de los éxitos a mi compañera de batallas, Elizabeth Alcaraz V. Juntos vamos a recuperar la grandeza del Sur.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85876431"/>
                  </a:ext>
                </a:extLst>
              </a:tr>
            </a:tbl>
          </a:graphicData>
        </a:graphic>
      </p:graphicFrame>
      <p:sp>
        <p:nvSpPr>
          <p:cNvPr id="4" name="Text Placeholder 3">
            <a:extLst>
              <a:ext uri="{FF2B5EF4-FFF2-40B4-BE49-F238E27FC236}">
                <a16:creationId xmlns:a16="http://schemas.microsoft.com/office/drawing/2014/main" id="{055E8CDD-B7B9-41B7-AFC8-4BF6A2E5D505}"/>
              </a:ext>
            </a:extLst>
          </p:cNvPr>
          <p:cNvSpPr>
            <a:spLocks noGrp="1"/>
          </p:cNvSpPr>
          <p:nvPr>
            <p:ph type="body" sz="quarter" idx="14"/>
          </p:nvPr>
        </p:nvSpPr>
        <p:spPr/>
        <p:txBody>
          <a:bodyPr/>
          <a:lstStyle/>
          <a:p>
            <a:r>
              <a:rPr lang="en-US"/>
              <a:t>04/15/2018 - 04/29/2018</a:t>
            </a:r>
          </a:p>
        </p:txBody>
      </p:sp>
    </p:spTree>
    <p:extLst>
      <p:ext uri="{BB962C8B-B14F-4D97-AF65-F5344CB8AC3E}">
        <p14:creationId xmlns:p14="http://schemas.microsoft.com/office/powerpoint/2010/main" val="683712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E5993-3BD5-4BF7-A9F9-3C49BE235E7E}"/>
              </a:ext>
            </a:extLst>
          </p:cNvPr>
          <p:cNvSpPr>
            <a:spLocks noGrp="1"/>
          </p:cNvSpPr>
          <p:nvPr>
            <p:ph type="title"/>
          </p:nvPr>
        </p:nvSpPr>
        <p:spPr/>
        <p:txBody>
          <a:bodyPr/>
          <a:lstStyle/>
          <a:p>
            <a:r>
              <a:rPr lang="en-US"/>
              <a:t>Facebook Own Posts Table | All Pages - 6 of 19</a:t>
            </a:r>
          </a:p>
        </p:txBody>
      </p:sp>
      <p:graphicFrame>
        <p:nvGraphicFramePr>
          <p:cNvPr id="5" name="Table Placeholder 4">
            <a:extLst>
              <a:ext uri="{FF2B5EF4-FFF2-40B4-BE49-F238E27FC236}">
                <a16:creationId xmlns:a16="http://schemas.microsoft.com/office/drawing/2014/main" id="{E2F733C3-84C9-46D4-A368-8EC6C865AD83}"/>
              </a:ext>
            </a:extLst>
          </p:cNvPr>
          <p:cNvGraphicFramePr>
            <a:graphicFrameLocks noGrp="1"/>
          </p:cNvGraphicFramePr>
          <p:nvPr>
            <p:ph type="tbl" sz="quarter" idx="13"/>
            <p:extLst>
              <p:ext uri="{D42A27DB-BD31-4B8C-83A1-F6EECF244321}">
                <p14:modId xmlns:p14="http://schemas.microsoft.com/office/powerpoint/2010/main" val="1975850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06846798"/>
                    </a:ext>
                  </a:extLst>
                </a:gridCol>
                <a:gridCol w="370332">
                  <a:extLst>
                    <a:ext uri="{9D8B030D-6E8A-4147-A177-3AD203B41FA5}">
                      <a16:colId xmlns:a16="http://schemas.microsoft.com/office/drawing/2014/main" val="2383985214"/>
                    </a:ext>
                  </a:extLst>
                </a:gridCol>
                <a:gridCol w="370332">
                  <a:extLst>
                    <a:ext uri="{9D8B030D-6E8A-4147-A177-3AD203B41FA5}">
                      <a16:colId xmlns:a16="http://schemas.microsoft.com/office/drawing/2014/main" val="3134197336"/>
                    </a:ext>
                  </a:extLst>
                </a:gridCol>
                <a:gridCol w="370332">
                  <a:extLst>
                    <a:ext uri="{9D8B030D-6E8A-4147-A177-3AD203B41FA5}">
                      <a16:colId xmlns:a16="http://schemas.microsoft.com/office/drawing/2014/main" val="2077067886"/>
                    </a:ext>
                  </a:extLst>
                </a:gridCol>
                <a:gridCol w="329184">
                  <a:extLst>
                    <a:ext uri="{9D8B030D-6E8A-4147-A177-3AD203B41FA5}">
                      <a16:colId xmlns:a16="http://schemas.microsoft.com/office/drawing/2014/main" val="3024303138"/>
                    </a:ext>
                  </a:extLst>
                </a:gridCol>
                <a:gridCol w="329184">
                  <a:extLst>
                    <a:ext uri="{9D8B030D-6E8A-4147-A177-3AD203B41FA5}">
                      <a16:colId xmlns:a16="http://schemas.microsoft.com/office/drawing/2014/main" val="2006590018"/>
                    </a:ext>
                  </a:extLst>
                </a:gridCol>
                <a:gridCol w="329184">
                  <a:extLst>
                    <a:ext uri="{9D8B030D-6E8A-4147-A177-3AD203B41FA5}">
                      <a16:colId xmlns:a16="http://schemas.microsoft.com/office/drawing/2014/main" val="2991879660"/>
                    </a:ext>
                  </a:extLst>
                </a:gridCol>
                <a:gridCol w="329184">
                  <a:extLst>
                    <a:ext uri="{9D8B030D-6E8A-4147-A177-3AD203B41FA5}">
                      <a16:colId xmlns:a16="http://schemas.microsoft.com/office/drawing/2014/main" val="901723344"/>
                    </a:ext>
                  </a:extLst>
                </a:gridCol>
                <a:gridCol w="329184">
                  <a:extLst>
                    <a:ext uri="{9D8B030D-6E8A-4147-A177-3AD203B41FA5}">
                      <a16:colId xmlns:a16="http://schemas.microsoft.com/office/drawing/2014/main" val="3333650417"/>
                    </a:ext>
                  </a:extLst>
                </a:gridCol>
                <a:gridCol w="329184">
                  <a:extLst>
                    <a:ext uri="{9D8B030D-6E8A-4147-A177-3AD203B41FA5}">
                      <a16:colId xmlns:a16="http://schemas.microsoft.com/office/drawing/2014/main" val="422582500"/>
                    </a:ext>
                  </a:extLst>
                </a:gridCol>
                <a:gridCol w="329184">
                  <a:extLst>
                    <a:ext uri="{9D8B030D-6E8A-4147-A177-3AD203B41FA5}">
                      <a16:colId xmlns:a16="http://schemas.microsoft.com/office/drawing/2014/main" val="53037990"/>
                    </a:ext>
                  </a:extLst>
                </a:gridCol>
                <a:gridCol w="329184">
                  <a:extLst>
                    <a:ext uri="{9D8B030D-6E8A-4147-A177-3AD203B41FA5}">
                      <a16:colId xmlns:a16="http://schemas.microsoft.com/office/drawing/2014/main" val="1499066244"/>
                    </a:ext>
                  </a:extLst>
                </a:gridCol>
                <a:gridCol w="329184">
                  <a:extLst>
                    <a:ext uri="{9D8B030D-6E8A-4147-A177-3AD203B41FA5}">
                      <a16:colId xmlns:a16="http://schemas.microsoft.com/office/drawing/2014/main" val="2136130020"/>
                    </a:ext>
                  </a:extLst>
                </a:gridCol>
                <a:gridCol w="370332">
                  <a:extLst>
                    <a:ext uri="{9D8B030D-6E8A-4147-A177-3AD203B41FA5}">
                      <a16:colId xmlns:a16="http://schemas.microsoft.com/office/drawing/2014/main" val="145033831"/>
                    </a:ext>
                  </a:extLst>
                </a:gridCol>
                <a:gridCol w="370332">
                  <a:extLst>
                    <a:ext uri="{9D8B030D-6E8A-4147-A177-3AD203B41FA5}">
                      <a16:colId xmlns:a16="http://schemas.microsoft.com/office/drawing/2014/main" val="2499772349"/>
                    </a:ext>
                  </a:extLst>
                </a:gridCol>
                <a:gridCol w="329184">
                  <a:extLst>
                    <a:ext uri="{9D8B030D-6E8A-4147-A177-3AD203B41FA5}">
                      <a16:colId xmlns:a16="http://schemas.microsoft.com/office/drawing/2014/main" val="1600417665"/>
                    </a:ext>
                  </a:extLst>
                </a:gridCol>
                <a:gridCol w="329184">
                  <a:extLst>
                    <a:ext uri="{9D8B030D-6E8A-4147-A177-3AD203B41FA5}">
                      <a16:colId xmlns:a16="http://schemas.microsoft.com/office/drawing/2014/main" val="1675359392"/>
                    </a:ext>
                  </a:extLst>
                </a:gridCol>
                <a:gridCol w="370332">
                  <a:extLst>
                    <a:ext uri="{9D8B030D-6E8A-4147-A177-3AD203B41FA5}">
                      <a16:colId xmlns:a16="http://schemas.microsoft.com/office/drawing/2014/main" val="1794730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59850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Alberto Esquer - 2018-04-29 01:28:02 </a:t>
                      </a:r>
                      <a:r>
                        <a:rPr kumimoji="0" lang="es-ES" sz="1000" b="0" i="0" u="none" strike="noStrike" kern="1200" cap="none" spc="0" normalizeH="0" baseline="0" noProof="0">
                          <a:ln>
                            <a:noFill/>
                          </a:ln>
                          <a:solidFill>
                            <a:prstClr val="black"/>
                          </a:solidFill>
                          <a:effectLst/>
                          <a:uLnTx/>
                          <a:uFillTx/>
                          <a:latin typeface="+mn-lt"/>
                          <a:ea typeface="+mn-ea"/>
                          <a:cs typeface="+mn-cs"/>
                        </a:rPr>
                        <a:t> 
 Hoy más que nunca, confirmé que Tonila es tierra de hombres y mujeres fuertes, quienes al igual que yo, están convencidos de que un mejor futuro sí es posible. Vamos a trabajar fuerte por ellos, para recuperar la grandeza de nuestra tierra.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747890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Chava Barajas del Toro - 2018-04-28 23:58:42 </a:t>
                      </a:r>
                      <a:r>
                        <a:rPr kumimoji="0" lang="es-ES" sz="1000" b="0" i="0" u="none" strike="noStrike" kern="1200" cap="none" spc="0" normalizeH="0" baseline="0" noProof="0">
                          <a:ln>
                            <a:noFill/>
                          </a:ln>
                          <a:solidFill>
                            <a:prstClr val="black"/>
                          </a:solidFill>
                          <a:effectLst/>
                          <a:uLnTx/>
                          <a:uFillTx/>
                          <a:latin typeface="+mn-lt"/>
                          <a:ea typeface="+mn-ea"/>
                          <a:cs typeface="+mn-cs"/>
                        </a:rPr>
                        <a:t> 
 ¡Amigos les deseo una excelente tarde!
Los invito a que me acompañen en las actividades del día de hoy, para mi siempre es un gusto saludarlos.
#ExperienciaQueDaConfianza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5822953"/>
                  </a:ext>
                </a:extLst>
              </a:tr>
            </a:tbl>
          </a:graphicData>
        </a:graphic>
      </p:graphicFrame>
      <p:sp>
        <p:nvSpPr>
          <p:cNvPr id="4" name="Text Placeholder 3">
            <a:extLst>
              <a:ext uri="{FF2B5EF4-FFF2-40B4-BE49-F238E27FC236}">
                <a16:creationId xmlns:a16="http://schemas.microsoft.com/office/drawing/2014/main" id="{D58E5BDB-FCE5-4AC2-9253-50E15578F6DB}"/>
              </a:ext>
            </a:extLst>
          </p:cNvPr>
          <p:cNvSpPr>
            <a:spLocks noGrp="1"/>
          </p:cNvSpPr>
          <p:nvPr>
            <p:ph type="body" sz="quarter" idx="14"/>
          </p:nvPr>
        </p:nvSpPr>
        <p:spPr/>
        <p:txBody>
          <a:bodyPr/>
          <a:lstStyle/>
          <a:p>
            <a:r>
              <a:rPr lang="en-US"/>
              <a:t>04/15/2018 - 04/29/2018</a:t>
            </a:r>
          </a:p>
        </p:txBody>
      </p:sp>
    </p:spTree>
    <p:extLst>
      <p:ext uri="{BB962C8B-B14F-4D97-AF65-F5344CB8AC3E}">
        <p14:creationId xmlns:p14="http://schemas.microsoft.com/office/powerpoint/2010/main" val="38218190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29B73-DB45-4B38-A5B0-F6A1B0F2D9EC}"/>
              </a:ext>
            </a:extLst>
          </p:cNvPr>
          <p:cNvSpPr>
            <a:spLocks noGrp="1"/>
          </p:cNvSpPr>
          <p:nvPr>
            <p:ph type="title"/>
          </p:nvPr>
        </p:nvSpPr>
        <p:spPr/>
        <p:txBody>
          <a:bodyPr/>
          <a:lstStyle/>
          <a:p>
            <a:r>
              <a:rPr lang="en-US"/>
              <a:t>Facebook Own Posts Table | All Pages - 7 of 19</a:t>
            </a:r>
          </a:p>
        </p:txBody>
      </p:sp>
      <p:graphicFrame>
        <p:nvGraphicFramePr>
          <p:cNvPr id="5" name="Table Placeholder 4">
            <a:extLst>
              <a:ext uri="{FF2B5EF4-FFF2-40B4-BE49-F238E27FC236}">
                <a16:creationId xmlns:a16="http://schemas.microsoft.com/office/drawing/2014/main" id="{BA7077E2-6790-4CFD-8BB4-8EA1288ADBA8}"/>
              </a:ext>
            </a:extLst>
          </p:cNvPr>
          <p:cNvGraphicFramePr>
            <a:graphicFrameLocks noGrp="1"/>
          </p:cNvGraphicFramePr>
          <p:nvPr>
            <p:ph type="tbl" sz="quarter" idx="13"/>
            <p:extLst>
              <p:ext uri="{D42A27DB-BD31-4B8C-83A1-F6EECF244321}">
                <p14:modId xmlns:p14="http://schemas.microsoft.com/office/powerpoint/2010/main" val="3119319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9267017"/>
                    </a:ext>
                  </a:extLst>
                </a:gridCol>
                <a:gridCol w="370332">
                  <a:extLst>
                    <a:ext uri="{9D8B030D-6E8A-4147-A177-3AD203B41FA5}">
                      <a16:colId xmlns:a16="http://schemas.microsoft.com/office/drawing/2014/main" val="2359475281"/>
                    </a:ext>
                  </a:extLst>
                </a:gridCol>
                <a:gridCol w="370332">
                  <a:extLst>
                    <a:ext uri="{9D8B030D-6E8A-4147-A177-3AD203B41FA5}">
                      <a16:colId xmlns:a16="http://schemas.microsoft.com/office/drawing/2014/main" val="2383821459"/>
                    </a:ext>
                  </a:extLst>
                </a:gridCol>
                <a:gridCol w="370332">
                  <a:extLst>
                    <a:ext uri="{9D8B030D-6E8A-4147-A177-3AD203B41FA5}">
                      <a16:colId xmlns:a16="http://schemas.microsoft.com/office/drawing/2014/main" val="2638458000"/>
                    </a:ext>
                  </a:extLst>
                </a:gridCol>
                <a:gridCol w="329184">
                  <a:extLst>
                    <a:ext uri="{9D8B030D-6E8A-4147-A177-3AD203B41FA5}">
                      <a16:colId xmlns:a16="http://schemas.microsoft.com/office/drawing/2014/main" val="1450425044"/>
                    </a:ext>
                  </a:extLst>
                </a:gridCol>
                <a:gridCol w="329184">
                  <a:extLst>
                    <a:ext uri="{9D8B030D-6E8A-4147-A177-3AD203B41FA5}">
                      <a16:colId xmlns:a16="http://schemas.microsoft.com/office/drawing/2014/main" val="2263138726"/>
                    </a:ext>
                  </a:extLst>
                </a:gridCol>
                <a:gridCol w="329184">
                  <a:extLst>
                    <a:ext uri="{9D8B030D-6E8A-4147-A177-3AD203B41FA5}">
                      <a16:colId xmlns:a16="http://schemas.microsoft.com/office/drawing/2014/main" val="2277966270"/>
                    </a:ext>
                  </a:extLst>
                </a:gridCol>
                <a:gridCol w="329184">
                  <a:extLst>
                    <a:ext uri="{9D8B030D-6E8A-4147-A177-3AD203B41FA5}">
                      <a16:colId xmlns:a16="http://schemas.microsoft.com/office/drawing/2014/main" val="863295045"/>
                    </a:ext>
                  </a:extLst>
                </a:gridCol>
                <a:gridCol w="329184">
                  <a:extLst>
                    <a:ext uri="{9D8B030D-6E8A-4147-A177-3AD203B41FA5}">
                      <a16:colId xmlns:a16="http://schemas.microsoft.com/office/drawing/2014/main" val="1223507479"/>
                    </a:ext>
                  </a:extLst>
                </a:gridCol>
                <a:gridCol w="329184">
                  <a:extLst>
                    <a:ext uri="{9D8B030D-6E8A-4147-A177-3AD203B41FA5}">
                      <a16:colId xmlns:a16="http://schemas.microsoft.com/office/drawing/2014/main" val="2794270083"/>
                    </a:ext>
                  </a:extLst>
                </a:gridCol>
                <a:gridCol w="329184">
                  <a:extLst>
                    <a:ext uri="{9D8B030D-6E8A-4147-A177-3AD203B41FA5}">
                      <a16:colId xmlns:a16="http://schemas.microsoft.com/office/drawing/2014/main" val="1208648501"/>
                    </a:ext>
                  </a:extLst>
                </a:gridCol>
                <a:gridCol w="329184">
                  <a:extLst>
                    <a:ext uri="{9D8B030D-6E8A-4147-A177-3AD203B41FA5}">
                      <a16:colId xmlns:a16="http://schemas.microsoft.com/office/drawing/2014/main" val="3774945491"/>
                    </a:ext>
                  </a:extLst>
                </a:gridCol>
                <a:gridCol w="329184">
                  <a:extLst>
                    <a:ext uri="{9D8B030D-6E8A-4147-A177-3AD203B41FA5}">
                      <a16:colId xmlns:a16="http://schemas.microsoft.com/office/drawing/2014/main" val="634796816"/>
                    </a:ext>
                  </a:extLst>
                </a:gridCol>
                <a:gridCol w="370332">
                  <a:extLst>
                    <a:ext uri="{9D8B030D-6E8A-4147-A177-3AD203B41FA5}">
                      <a16:colId xmlns:a16="http://schemas.microsoft.com/office/drawing/2014/main" val="2222800248"/>
                    </a:ext>
                  </a:extLst>
                </a:gridCol>
                <a:gridCol w="370332">
                  <a:extLst>
                    <a:ext uri="{9D8B030D-6E8A-4147-A177-3AD203B41FA5}">
                      <a16:colId xmlns:a16="http://schemas.microsoft.com/office/drawing/2014/main" val="1744804140"/>
                    </a:ext>
                  </a:extLst>
                </a:gridCol>
                <a:gridCol w="329184">
                  <a:extLst>
                    <a:ext uri="{9D8B030D-6E8A-4147-A177-3AD203B41FA5}">
                      <a16:colId xmlns:a16="http://schemas.microsoft.com/office/drawing/2014/main" val="1217009681"/>
                    </a:ext>
                  </a:extLst>
                </a:gridCol>
                <a:gridCol w="329184">
                  <a:extLst>
                    <a:ext uri="{9D8B030D-6E8A-4147-A177-3AD203B41FA5}">
                      <a16:colId xmlns:a16="http://schemas.microsoft.com/office/drawing/2014/main" val="2130132231"/>
                    </a:ext>
                  </a:extLst>
                </a:gridCol>
                <a:gridCol w="370332">
                  <a:extLst>
                    <a:ext uri="{9D8B030D-6E8A-4147-A177-3AD203B41FA5}">
                      <a16:colId xmlns:a16="http://schemas.microsoft.com/office/drawing/2014/main" val="1287815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57936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Alberto Esquer - 2018-04-28 19:21:54 </a:t>
                      </a:r>
                      <a:r>
                        <a:rPr kumimoji="0" lang="es-ES" sz="1000" b="0" i="0" u="none" strike="noStrike" kern="1200" cap="none" spc="0" normalizeH="0" baseline="0" noProof="0">
                          <a:ln>
                            <a:noFill/>
                          </a:ln>
                          <a:solidFill>
                            <a:prstClr val="black"/>
                          </a:solidFill>
                          <a:effectLst/>
                          <a:uLnTx/>
                          <a:uFillTx/>
                          <a:latin typeface="+mn-lt"/>
                          <a:ea typeface="+mn-ea"/>
                          <a:cs typeface="+mn-cs"/>
                        </a:rPr>
                        <a:t> 
 ¡Arrancamos el día en territorio naranja! 😀
Seguimos llevando nuestro mensaje a todo el Sur de Jalisco y estamos muy contentos de estar una vez más en Pihuamo, un municipio donde los ciudadanos y ciudadanas libres ya nos demostraron su confianza. Estoy seguro que lo harán de nuevo este primero de julio. 
Tengan por seguro que con todo el equipo de Movimiento Ciudadano, vamos a seguir recuperando la grandeza de Pihuamo.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861081095"/>
                  </a:ext>
                </a:extLst>
              </a:tr>
            </a:tbl>
          </a:graphicData>
        </a:graphic>
      </p:graphicFrame>
      <p:sp>
        <p:nvSpPr>
          <p:cNvPr id="4" name="Text Placeholder 3">
            <a:extLst>
              <a:ext uri="{FF2B5EF4-FFF2-40B4-BE49-F238E27FC236}">
                <a16:creationId xmlns:a16="http://schemas.microsoft.com/office/drawing/2014/main" id="{B93BC6C6-2A28-42DB-BE2F-1C0ADAB8D5E7}"/>
              </a:ext>
            </a:extLst>
          </p:cNvPr>
          <p:cNvSpPr>
            <a:spLocks noGrp="1"/>
          </p:cNvSpPr>
          <p:nvPr>
            <p:ph type="body" sz="quarter" idx="14"/>
          </p:nvPr>
        </p:nvSpPr>
        <p:spPr/>
        <p:txBody>
          <a:bodyPr/>
          <a:lstStyle/>
          <a:p>
            <a:r>
              <a:rPr lang="en-US"/>
              <a:t>04/15/2018 - 04/29/2018</a:t>
            </a:r>
          </a:p>
        </p:txBody>
      </p:sp>
    </p:spTree>
    <p:extLst>
      <p:ext uri="{BB962C8B-B14F-4D97-AF65-F5344CB8AC3E}">
        <p14:creationId xmlns:p14="http://schemas.microsoft.com/office/powerpoint/2010/main" val="1412581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8F1B5-F8C6-414D-B3F6-C00211D0F227}"/>
              </a:ext>
            </a:extLst>
          </p:cNvPr>
          <p:cNvSpPr>
            <a:spLocks noGrp="1"/>
          </p:cNvSpPr>
          <p:nvPr>
            <p:ph type="title"/>
          </p:nvPr>
        </p:nvSpPr>
        <p:spPr/>
        <p:txBody>
          <a:bodyPr/>
          <a:lstStyle/>
          <a:p>
            <a:r>
              <a:rPr lang="en-US"/>
              <a:t>Facebook Own Posts Table | All Pages - 8 of 19</a:t>
            </a:r>
          </a:p>
        </p:txBody>
      </p:sp>
      <p:graphicFrame>
        <p:nvGraphicFramePr>
          <p:cNvPr id="5" name="Table Placeholder 4">
            <a:extLst>
              <a:ext uri="{FF2B5EF4-FFF2-40B4-BE49-F238E27FC236}">
                <a16:creationId xmlns:a16="http://schemas.microsoft.com/office/drawing/2014/main" id="{6367A211-1FAE-4B75-ACB3-96AACA4E1717}"/>
              </a:ext>
            </a:extLst>
          </p:cNvPr>
          <p:cNvGraphicFramePr>
            <a:graphicFrameLocks noGrp="1"/>
          </p:cNvGraphicFramePr>
          <p:nvPr>
            <p:ph type="tbl" sz="quarter" idx="13"/>
            <p:extLst>
              <p:ext uri="{D42A27DB-BD31-4B8C-83A1-F6EECF244321}">
                <p14:modId xmlns:p14="http://schemas.microsoft.com/office/powerpoint/2010/main" val="3206665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74892356"/>
                    </a:ext>
                  </a:extLst>
                </a:gridCol>
                <a:gridCol w="370332">
                  <a:extLst>
                    <a:ext uri="{9D8B030D-6E8A-4147-A177-3AD203B41FA5}">
                      <a16:colId xmlns:a16="http://schemas.microsoft.com/office/drawing/2014/main" val="3800643278"/>
                    </a:ext>
                  </a:extLst>
                </a:gridCol>
                <a:gridCol w="370332">
                  <a:extLst>
                    <a:ext uri="{9D8B030D-6E8A-4147-A177-3AD203B41FA5}">
                      <a16:colId xmlns:a16="http://schemas.microsoft.com/office/drawing/2014/main" val="1216184229"/>
                    </a:ext>
                  </a:extLst>
                </a:gridCol>
                <a:gridCol w="370332">
                  <a:extLst>
                    <a:ext uri="{9D8B030D-6E8A-4147-A177-3AD203B41FA5}">
                      <a16:colId xmlns:a16="http://schemas.microsoft.com/office/drawing/2014/main" val="1460552482"/>
                    </a:ext>
                  </a:extLst>
                </a:gridCol>
                <a:gridCol w="329184">
                  <a:extLst>
                    <a:ext uri="{9D8B030D-6E8A-4147-A177-3AD203B41FA5}">
                      <a16:colId xmlns:a16="http://schemas.microsoft.com/office/drawing/2014/main" val="3652087568"/>
                    </a:ext>
                  </a:extLst>
                </a:gridCol>
                <a:gridCol w="329184">
                  <a:extLst>
                    <a:ext uri="{9D8B030D-6E8A-4147-A177-3AD203B41FA5}">
                      <a16:colId xmlns:a16="http://schemas.microsoft.com/office/drawing/2014/main" val="1898890758"/>
                    </a:ext>
                  </a:extLst>
                </a:gridCol>
                <a:gridCol w="329184">
                  <a:extLst>
                    <a:ext uri="{9D8B030D-6E8A-4147-A177-3AD203B41FA5}">
                      <a16:colId xmlns:a16="http://schemas.microsoft.com/office/drawing/2014/main" val="120676125"/>
                    </a:ext>
                  </a:extLst>
                </a:gridCol>
                <a:gridCol w="329184">
                  <a:extLst>
                    <a:ext uri="{9D8B030D-6E8A-4147-A177-3AD203B41FA5}">
                      <a16:colId xmlns:a16="http://schemas.microsoft.com/office/drawing/2014/main" val="2225984234"/>
                    </a:ext>
                  </a:extLst>
                </a:gridCol>
                <a:gridCol w="329184">
                  <a:extLst>
                    <a:ext uri="{9D8B030D-6E8A-4147-A177-3AD203B41FA5}">
                      <a16:colId xmlns:a16="http://schemas.microsoft.com/office/drawing/2014/main" val="2319703630"/>
                    </a:ext>
                  </a:extLst>
                </a:gridCol>
                <a:gridCol w="329184">
                  <a:extLst>
                    <a:ext uri="{9D8B030D-6E8A-4147-A177-3AD203B41FA5}">
                      <a16:colId xmlns:a16="http://schemas.microsoft.com/office/drawing/2014/main" val="616267205"/>
                    </a:ext>
                  </a:extLst>
                </a:gridCol>
                <a:gridCol w="329184">
                  <a:extLst>
                    <a:ext uri="{9D8B030D-6E8A-4147-A177-3AD203B41FA5}">
                      <a16:colId xmlns:a16="http://schemas.microsoft.com/office/drawing/2014/main" val="2063466822"/>
                    </a:ext>
                  </a:extLst>
                </a:gridCol>
                <a:gridCol w="329184">
                  <a:extLst>
                    <a:ext uri="{9D8B030D-6E8A-4147-A177-3AD203B41FA5}">
                      <a16:colId xmlns:a16="http://schemas.microsoft.com/office/drawing/2014/main" val="2776811794"/>
                    </a:ext>
                  </a:extLst>
                </a:gridCol>
                <a:gridCol w="329184">
                  <a:extLst>
                    <a:ext uri="{9D8B030D-6E8A-4147-A177-3AD203B41FA5}">
                      <a16:colId xmlns:a16="http://schemas.microsoft.com/office/drawing/2014/main" val="4088928178"/>
                    </a:ext>
                  </a:extLst>
                </a:gridCol>
                <a:gridCol w="370332">
                  <a:extLst>
                    <a:ext uri="{9D8B030D-6E8A-4147-A177-3AD203B41FA5}">
                      <a16:colId xmlns:a16="http://schemas.microsoft.com/office/drawing/2014/main" val="3725936173"/>
                    </a:ext>
                  </a:extLst>
                </a:gridCol>
                <a:gridCol w="370332">
                  <a:extLst>
                    <a:ext uri="{9D8B030D-6E8A-4147-A177-3AD203B41FA5}">
                      <a16:colId xmlns:a16="http://schemas.microsoft.com/office/drawing/2014/main" val="1643853098"/>
                    </a:ext>
                  </a:extLst>
                </a:gridCol>
                <a:gridCol w="329184">
                  <a:extLst>
                    <a:ext uri="{9D8B030D-6E8A-4147-A177-3AD203B41FA5}">
                      <a16:colId xmlns:a16="http://schemas.microsoft.com/office/drawing/2014/main" val="1439462519"/>
                    </a:ext>
                  </a:extLst>
                </a:gridCol>
                <a:gridCol w="329184">
                  <a:extLst>
                    <a:ext uri="{9D8B030D-6E8A-4147-A177-3AD203B41FA5}">
                      <a16:colId xmlns:a16="http://schemas.microsoft.com/office/drawing/2014/main" val="3540076361"/>
                    </a:ext>
                  </a:extLst>
                </a:gridCol>
                <a:gridCol w="370332">
                  <a:extLst>
                    <a:ext uri="{9D8B030D-6E8A-4147-A177-3AD203B41FA5}">
                      <a16:colId xmlns:a16="http://schemas.microsoft.com/office/drawing/2014/main" val="2655683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40104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Chava Barajas del Toro - 2018-04-28 17:31:46 </a:t>
                      </a:r>
                      <a:r>
                        <a:rPr kumimoji="0" lang="es-ES" sz="1000" b="0" i="0" u="none" strike="noStrike" kern="1200" cap="none" spc="0" normalizeH="0" baseline="0" noProof="0">
                          <a:ln>
                            <a:noFill/>
                          </a:ln>
                          <a:solidFill>
                            <a:prstClr val="black"/>
                          </a:solidFill>
                          <a:effectLst/>
                          <a:uLnTx/>
                          <a:uFillTx/>
                          <a:latin typeface="+mn-lt"/>
                          <a:ea typeface="+mn-ea"/>
                          <a:cs typeface="+mn-cs"/>
                        </a:rPr>
                        <a:t> 
 ¡Buenos días! 
El día de ayer cerramos nuestras actividades acompañando a la Dra. Ariana y a su equipo de trabajo haciendo equipo con nuestra militancia, agradezco al Presidente de nuestro Partido del Estado el Ingeniero Ramiro Hernández.
Estamos aquí para que Gómez Farias tenga un gobierno comprometido con todos ustedes desde los espacios de representación que nos permitan ocupar.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6688811"/>
                  </a:ext>
                </a:extLst>
              </a:tr>
            </a:tbl>
          </a:graphicData>
        </a:graphic>
      </p:graphicFrame>
      <p:sp>
        <p:nvSpPr>
          <p:cNvPr id="4" name="Text Placeholder 3">
            <a:extLst>
              <a:ext uri="{FF2B5EF4-FFF2-40B4-BE49-F238E27FC236}">
                <a16:creationId xmlns:a16="http://schemas.microsoft.com/office/drawing/2014/main" id="{157F4F3A-105D-4D48-A747-5577400F9299}"/>
              </a:ext>
            </a:extLst>
          </p:cNvPr>
          <p:cNvSpPr>
            <a:spLocks noGrp="1"/>
          </p:cNvSpPr>
          <p:nvPr>
            <p:ph type="body" sz="quarter" idx="14"/>
          </p:nvPr>
        </p:nvSpPr>
        <p:spPr/>
        <p:txBody>
          <a:bodyPr/>
          <a:lstStyle/>
          <a:p>
            <a:r>
              <a:rPr lang="en-US"/>
              <a:t>04/15/2018 - 04/29/2018</a:t>
            </a:r>
          </a:p>
        </p:txBody>
      </p:sp>
    </p:spTree>
    <p:extLst>
      <p:ext uri="{BB962C8B-B14F-4D97-AF65-F5344CB8AC3E}">
        <p14:creationId xmlns:p14="http://schemas.microsoft.com/office/powerpoint/2010/main" val="33236535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B5342-9885-458A-B759-6D4119DEFCC9}"/>
              </a:ext>
            </a:extLst>
          </p:cNvPr>
          <p:cNvSpPr>
            <a:spLocks noGrp="1"/>
          </p:cNvSpPr>
          <p:nvPr>
            <p:ph type="title"/>
          </p:nvPr>
        </p:nvSpPr>
        <p:spPr/>
        <p:txBody>
          <a:bodyPr/>
          <a:lstStyle/>
          <a:p>
            <a:r>
              <a:rPr lang="en-US"/>
              <a:t>Facebook Own Posts Table | All Pages - 9 of 19</a:t>
            </a:r>
          </a:p>
        </p:txBody>
      </p:sp>
      <p:graphicFrame>
        <p:nvGraphicFramePr>
          <p:cNvPr id="5" name="Table Placeholder 4">
            <a:extLst>
              <a:ext uri="{FF2B5EF4-FFF2-40B4-BE49-F238E27FC236}">
                <a16:creationId xmlns:a16="http://schemas.microsoft.com/office/drawing/2014/main" id="{97012645-D804-4ECD-B47C-90C7BBD10BF8}"/>
              </a:ext>
            </a:extLst>
          </p:cNvPr>
          <p:cNvGraphicFramePr>
            <a:graphicFrameLocks noGrp="1"/>
          </p:cNvGraphicFramePr>
          <p:nvPr>
            <p:ph type="tbl" sz="quarter" idx="13"/>
            <p:extLst>
              <p:ext uri="{D42A27DB-BD31-4B8C-83A1-F6EECF244321}">
                <p14:modId xmlns:p14="http://schemas.microsoft.com/office/powerpoint/2010/main" val="1869242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23439905"/>
                    </a:ext>
                  </a:extLst>
                </a:gridCol>
                <a:gridCol w="370332">
                  <a:extLst>
                    <a:ext uri="{9D8B030D-6E8A-4147-A177-3AD203B41FA5}">
                      <a16:colId xmlns:a16="http://schemas.microsoft.com/office/drawing/2014/main" val="4113789599"/>
                    </a:ext>
                  </a:extLst>
                </a:gridCol>
                <a:gridCol w="370332">
                  <a:extLst>
                    <a:ext uri="{9D8B030D-6E8A-4147-A177-3AD203B41FA5}">
                      <a16:colId xmlns:a16="http://schemas.microsoft.com/office/drawing/2014/main" val="2657312344"/>
                    </a:ext>
                  </a:extLst>
                </a:gridCol>
                <a:gridCol w="370332">
                  <a:extLst>
                    <a:ext uri="{9D8B030D-6E8A-4147-A177-3AD203B41FA5}">
                      <a16:colId xmlns:a16="http://schemas.microsoft.com/office/drawing/2014/main" val="3044687951"/>
                    </a:ext>
                  </a:extLst>
                </a:gridCol>
                <a:gridCol w="329184">
                  <a:extLst>
                    <a:ext uri="{9D8B030D-6E8A-4147-A177-3AD203B41FA5}">
                      <a16:colId xmlns:a16="http://schemas.microsoft.com/office/drawing/2014/main" val="1432202138"/>
                    </a:ext>
                  </a:extLst>
                </a:gridCol>
                <a:gridCol w="329184">
                  <a:extLst>
                    <a:ext uri="{9D8B030D-6E8A-4147-A177-3AD203B41FA5}">
                      <a16:colId xmlns:a16="http://schemas.microsoft.com/office/drawing/2014/main" val="15851924"/>
                    </a:ext>
                  </a:extLst>
                </a:gridCol>
                <a:gridCol w="329184">
                  <a:extLst>
                    <a:ext uri="{9D8B030D-6E8A-4147-A177-3AD203B41FA5}">
                      <a16:colId xmlns:a16="http://schemas.microsoft.com/office/drawing/2014/main" val="2882711418"/>
                    </a:ext>
                  </a:extLst>
                </a:gridCol>
                <a:gridCol w="329184">
                  <a:extLst>
                    <a:ext uri="{9D8B030D-6E8A-4147-A177-3AD203B41FA5}">
                      <a16:colId xmlns:a16="http://schemas.microsoft.com/office/drawing/2014/main" val="1809633363"/>
                    </a:ext>
                  </a:extLst>
                </a:gridCol>
                <a:gridCol w="329184">
                  <a:extLst>
                    <a:ext uri="{9D8B030D-6E8A-4147-A177-3AD203B41FA5}">
                      <a16:colId xmlns:a16="http://schemas.microsoft.com/office/drawing/2014/main" val="1764765596"/>
                    </a:ext>
                  </a:extLst>
                </a:gridCol>
                <a:gridCol w="329184">
                  <a:extLst>
                    <a:ext uri="{9D8B030D-6E8A-4147-A177-3AD203B41FA5}">
                      <a16:colId xmlns:a16="http://schemas.microsoft.com/office/drawing/2014/main" val="3466555299"/>
                    </a:ext>
                  </a:extLst>
                </a:gridCol>
                <a:gridCol w="329184">
                  <a:extLst>
                    <a:ext uri="{9D8B030D-6E8A-4147-A177-3AD203B41FA5}">
                      <a16:colId xmlns:a16="http://schemas.microsoft.com/office/drawing/2014/main" val="2612472326"/>
                    </a:ext>
                  </a:extLst>
                </a:gridCol>
                <a:gridCol w="329184">
                  <a:extLst>
                    <a:ext uri="{9D8B030D-6E8A-4147-A177-3AD203B41FA5}">
                      <a16:colId xmlns:a16="http://schemas.microsoft.com/office/drawing/2014/main" val="2380954134"/>
                    </a:ext>
                  </a:extLst>
                </a:gridCol>
                <a:gridCol w="329184">
                  <a:extLst>
                    <a:ext uri="{9D8B030D-6E8A-4147-A177-3AD203B41FA5}">
                      <a16:colId xmlns:a16="http://schemas.microsoft.com/office/drawing/2014/main" val="3688062582"/>
                    </a:ext>
                  </a:extLst>
                </a:gridCol>
                <a:gridCol w="370332">
                  <a:extLst>
                    <a:ext uri="{9D8B030D-6E8A-4147-A177-3AD203B41FA5}">
                      <a16:colId xmlns:a16="http://schemas.microsoft.com/office/drawing/2014/main" val="2479273147"/>
                    </a:ext>
                  </a:extLst>
                </a:gridCol>
                <a:gridCol w="370332">
                  <a:extLst>
                    <a:ext uri="{9D8B030D-6E8A-4147-A177-3AD203B41FA5}">
                      <a16:colId xmlns:a16="http://schemas.microsoft.com/office/drawing/2014/main" val="530345173"/>
                    </a:ext>
                  </a:extLst>
                </a:gridCol>
                <a:gridCol w="329184">
                  <a:extLst>
                    <a:ext uri="{9D8B030D-6E8A-4147-A177-3AD203B41FA5}">
                      <a16:colId xmlns:a16="http://schemas.microsoft.com/office/drawing/2014/main" val="1534159381"/>
                    </a:ext>
                  </a:extLst>
                </a:gridCol>
                <a:gridCol w="329184">
                  <a:extLst>
                    <a:ext uri="{9D8B030D-6E8A-4147-A177-3AD203B41FA5}">
                      <a16:colId xmlns:a16="http://schemas.microsoft.com/office/drawing/2014/main" val="2975963118"/>
                    </a:ext>
                  </a:extLst>
                </a:gridCol>
                <a:gridCol w="370332">
                  <a:extLst>
                    <a:ext uri="{9D8B030D-6E8A-4147-A177-3AD203B41FA5}">
                      <a16:colId xmlns:a16="http://schemas.microsoft.com/office/drawing/2014/main" val="2440151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29036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Alberto Esquer - 2018-04-28 14:24:55 </a:t>
                      </a:r>
                      <a:r>
                        <a:rPr kumimoji="0" lang="es-ES" sz="1000" b="0" i="0" u="none" strike="noStrike" kern="1200" cap="none" spc="0" normalizeH="0" baseline="0" noProof="0">
                          <a:ln>
                            <a:noFill/>
                          </a:ln>
                          <a:solidFill>
                            <a:prstClr val="black"/>
                          </a:solidFill>
                          <a:effectLst/>
                          <a:uLnTx/>
                          <a:uFillTx/>
                          <a:latin typeface="+mn-lt"/>
                          <a:ea typeface="+mn-ea"/>
                          <a:cs typeface="+mn-cs"/>
                        </a:rPr>
                        <a:t> 
 Gran reunión con productores y especialistas del campo en la Expo-agrícola Ciudad Guzmán en donde escuchamos y dialogamos para juntos construir las propuestas que tendremos que trabajar.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861455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Alberto Esquer - 2018-04-28 05:24:11 </a:t>
                      </a:r>
                      <a:r>
                        <a:rPr kumimoji="0" lang="es-ES" sz="1000" b="0" i="0" u="none" strike="noStrike" kern="1200" cap="none" spc="0" normalizeH="0" baseline="0" noProof="0">
                          <a:ln>
                            <a:noFill/>
                          </a:ln>
                          <a:solidFill>
                            <a:prstClr val="black"/>
                          </a:solidFill>
                          <a:effectLst/>
                          <a:uLnTx/>
                          <a:uFillTx/>
                          <a:latin typeface="+mn-lt"/>
                          <a:ea typeface="+mn-ea"/>
                          <a:cs typeface="+mn-cs"/>
                        </a:rPr>
                        <a:t> 
 Hoy mi amigo Enrique Alfaro Ramírez y yo compartimos nuestro mensaje con los ciudadanos de Tamazula. Nos comprometimos a que la Refundación llegará a su municipio. No les vamos a fallar, vamos a recuperar su grandeza.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57084050"/>
                  </a:ext>
                </a:extLst>
              </a:tr>
            </a:tbl>
          </a:graphicData>
        </a:graphic>
      </p:graphicFrame>
      <p:sp>
        <p:nvSpPr>
          <p:cNvPr id="4" name="Text Placeholder 3">
            <a:extLst>
              <a:ext uri="{FF2B5EF4-FFF2-40B4-BE49-F238E27FC236}">
                <a16:creationId xmlns:a16="http://schemas.microsoft.com/office/drawing/2014/main" id="{B1C44900-73EB-4B54-A907-BE1C32A4B1C3}"/>
              </a:ext>
            </a:extLst>
          </p:cNvPr>
          <p:cNvSpPr>
            <a:spLocks noGrp="1"/>
          </p:cNvSpPr>
          <p:nvPr>
            <p:ph type="body" sz="quarter" idx="14"/>
          </p:nvPr>
        </p:nvSpPr>
        <p:spPr/>
        <p:txBody>
          <a:bodyPr/>
          <a:lstStyle/>
          <a:p>
            <a:r>
              <a:rPr lang="en-US"/>
              <a:t>04/15/2018 - 04/29/2018</a:t>
            </a:r>
          </a:p>
        </p:txBody>
      </p:sp>
    </p:spTree>
    <p:extLst>
      <p:ext uri="{BB962C8B-B14F-4D97-AF65-F5344CB8AC3E}">
        <p14:creationId xmlns:p14="http://schemas.microsoft.com/office/powerpoint/2010/main" val="21518707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4EDC0-3149-4C94-B875-D691F593EE2C}"/>
              </a:ext>
            </a:extLst>
          </p:cNvPr>
          <p:cNvSpPr>
            <a:spLocks noGrp="1"/>
          </p:cNvSpPr>
          <p:nvPr>
            <p:ph type="title"/>
          </p:nvPr>
        </p:nvSpPr>
        <p:spPr/>
        <p:txBody>
          <a:bodyPr/>
          <a:lstStyle/>
          <a:p>
            <a:r>
              <a:rPr lang="en-US"/>
              <a:t>Facebook Own Posts Table | All Pages - 10 of 19</a:t>
            </a:r>
          </a:p>
        </p:txBody>
      </p:sp>
      <p:graphicFrame>
        <p:nvGraphicFramePr>
          <p:cNvPr id="5" name="Table Placeholder 4">
            <a:extLst>
              <a:ext uri="{FF2B5EF4-FFF2-40B4-BE49-F238E27FC236}">
                <a16:creationId xmlns:a16="http://schemas.microsoft.com/office/drawing/2014/main" id="{AB8B73AB-E164-4970-A932-8C24043512CC}"/>
              </a:ext>
            </a:extLst>
          </p:cNvPr>
          <p:cNvGraphicFramePr>
            <a:graphicFrameLocks noGrp="1"/>
          </p:cNvGraphicFramePr>
          <p:nvPr>
            <p:ph type="tbl" sz="quarter" idx="13"/>
            <p:extLst>
              <p:ext uri="{D42A27DB-BD31-4B8C-83A1-F6EECF244321}">
                <p14:modId xmlns:p14="http://schemas.microsoft.com/office/powerpoint/2010/main" val="725207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07982583"/>
                    </a:ext>
                  </a:extLst>
                </a:gridCol>
                <a:gridCol w="370332">
                  <a:extLst>
                    <a:ext uri="{9D8B030D-6E8A-4147-A177-3AD203B41FA5}">
                      <a16:colId xmlns:a16="http://schemas.microsoft.com/office/drawing/2014/main" val="936345014"/>
                    </a:ext>
                  </a:extLst>
                </a:gridCol>
                <a:gridCol w="370332">
                  <a:extLst>
                    <a:ext uri="{9D8B030D-6E8A-4147-A177-3AD203B41FA5}">
                      <a16:colId xmlns:a16="http://schemas.microsoft.com/office/drawing/2014/main" val="2739807892"/>
                    </a:ext>
                  </a:extLst>
                </a:gridCol>
                <a:gridCol w="370332">
                  <a:extLst>
                    <a:ext uri="{9D8B030D-6E8A-4147-A177-3AD203B41FA5}">
                      <a16:colId xmlns:a16="http://schemas.microsoft.com/office/drawing/2014/main" val="3534472662"/>
                    </a:ext>
                  </a:extLst>
                </a:gridCol>
                <a:gridCol w="329184">
                  <a:extLst>
                    <a:ext uri="{9D8B030D-6E8A-4147-A177-3AD203B41FA5}">
                      <a16:colId xmlns:a16="http://schemas.microsoft.com/office/drawing/2014/main" val="1165800997"/>
                    </a:ext>
                  </a:extLst>
                </a:gridCol>
                <a:gridCol w="329184">
                  <a:extLst>
                    <a:ext uri="{9D8B030D-6E8A-4147-A177-3AD203B41FA5}">
                      <a16:colId xmlns:a16="http://schemas.microsoft.com/office/drawing/2014/main" val="1627643305"/>
                    </a:ext>
                  </a:extLst>
                </a:gridCol>
                <a:gridCol w="329184">
                  <a:extLst>
                    <a:ext uri="{9D8B030D-6E8A-4147-A177-3AD203B41FA5}">
                      <a16:colId xmlns:a16="http://schemas.microsoft.com/office/drawing/2014/main" val="3879112596"/>
                    </a:ext>
                  </a:extLst>
                </a:gridCol>
                <a:gridCol w="329184">
                  <a:extLst>
                    <a:ext uri="{9D8B030D-6E8A-4147-A177-3AD203B41FA5}">
                      <a16:colId xmlns:a16="http://schemas.microsoft.com/office/drawing/2014/main" val="657156228"/>
                    </a:ext>
                  </a:extLst>
                </a:gridCol>
                <a:gridCol w="329184">
                  <a:extLst>
                    <a:ext uri="{9D8B030D-6E8A-4147-A177-3AD203B41FA5}">
                      <a16:colId xmlns:a16="http://schemas.microsoft.com/office/drawing/2014/main" val="2136217273"/>
                    </a:ext>
                  </a:extLst>
                </a:gridCol>
                <a:gridCol w="329184">
                  <a:extLst>
                    <a:ext uri="{9D8B030D-6E8A-4147-A177-3AD203B41FA5}">
                      <a16:colId xmlns:a16="http://schemas.microsoft.com/office/drawing/2014/main" val="2952370616"/>
                    </a:ext>
                  </a:extLst>
                </a:gridCol>
                <a:gridCol w="329184">
                  <a:extLst>
                    <a:ext uri="{9D8B030D-6E8A-4147-A177-3AD203B41FA5}">
                      <a16:colId xmlns:a16="http://schemas.microsoft.com/office/drawing/2014/main" val="876480004"/>
                    </a:ext>
                  </a:extLst>
                </a:gridCol>
                <a:gridCol w="329184">
                  <a:extLst>
                    <a:ext uri="{9D8B030D-6E8A-4147-A177-3AD203B41FA5}">
                      <a16:colId xmlns:a16="http://schemas.microsoft.com/office/drawing/2014/main" val="4095290712"/>
                    </a:ext>
                  </a:extLst>
                </a:gridCol>
                <a:gridCol w="329184">
                  <a:extLst>
                    <a:ext uri="{9D8B030D-6E8A-4147-A177-3AD203B41FA5}">
                      <a16:colId xmlns:a16="http://schemas.microsoft.com/office/drawing/2014/main" val="1664647801"/>
                    </a:ext>
                  </a:extLst>
                </a:gridCol>
                <a:gridCol w="370332">
                  <a:extLst>
                    <a:ext uri="{9D8B030D-6E8A-4147-A177-3AD203B41FA5}">
                      <a16:colId xmlns:a16="http://schemas.microsoft.com/office/drawing/2014/main" val="2901310682"/>
                    </a:ext>
                  </a:extLst>
                </a:gridCol>
                <a:gridCol w="370332">
                  <a:extLst>
                    <a:ext uri="{9D8B030D-6E8A-4147-A177-3AD203B41FA5}">
                      <a16:colId xmlns:a16="http://schemas.microsoft.com/office/drawing/2014/main" val="450224967"/>
                    </a:ext>
                  </a:extLst>
                </a:gridCol>
                <a:gridCol w="329184">
                  <a:extLst>
                    <a:ext uri="{9D8B030D-6E8A-4147-A177-3AD203B41FA5}">
                      <a16:colId xmlns:a16="http://schemas.microsoft.com/office/drawing/2014/main" val="4174555663"/>
                    </a:ext>
                  </a:extLst>
                </a:gridCol>
                <a:gridCol w="329184">
                  <a:extLst>
                    <a:ext uri="{9D8B030D-6E8A-4147-A177-3AD203B41FA5}">
                      <a16:colId xmlns:a16="http://schemas.microsoft.com/office/drawing/2014/main" val="1500468080"/>
                    </a:ext>
                  </a:extLst>
                </a:gridCol>
                <a:gridCol w="370332">
                  <a:extLst>
                    <a:ext uri="{9D8B030D-6E8A-4147-A177-3AD203B41FA5}">
                      <a16:colId xmlns:a16="http://schemas.microsoft.com/office/drawing/2014/main" val="3451572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4825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Chava Barajas del Toro - 2018-04-28 02:43:12 </a:t>
                      </a:r>
                      <a:r>
                        <a:rPr kumimoji="0" lang="es-ES" sz="1000" b="0" i="0" u="none" strike="noStrike" kern="1200" cap="none" spc="0" normalizeH="0" baseline="0" noProof="0">
                          <a:ln>
                            <a:noFill/>
                          </a:ln>
                          <a:solidFill>
                            <a:prstClr val="black"/>
                          </a:solidFill>
                          <a:effectLst/>
                          <a:uLnTx/>
                          <a:uFillTx/>
                          <a:latin typeface="+mn-lt"/>
                          <a:ea typeface="+mn-ea"/>
                          <a:cs typeface="+mn-cs"/>
                        </a:rPr>
                        <a:t> 
 Amigos los invito a que sigan la transmisión en vivo de la presentación de la Planilla en el municipio de Tuxpan, encabezada por Alma Alcaraz y con la presencia del Ingeniero Ramiro Hernández nuestro Presidente del Comité Directivo Estatal en Jalisco de nuestro partido.
#ExperienciaQueDaConfianza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08349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Chava Barajas del Toro - 2018-04-27 20:04:16 </a:t>
                      </a:r>
                      <a:r>
                        <a:rPr kumimoji="0" lang="es-ES" sz="1000" b="0" i="0" u="none" strike="noStrike" kern="1200" cap="none" spc="0" normalizeH="0" baseline="0" noProof="0">
                          <a:ln>
                            <a:noFill/>
                          </a:ln>
                          <a:solidFill>
                            <a:prstClr val="black"/>
                          </a:solidFill>
                          <a:effectLst/>
                          <a:uLnTx/>
                          <a:uFillTx/>
                          <a:latin typeface="+mn-lt"/>
                          <a:ea typeface="+mn-ea"/>
                          <a:cs typeface="+mn-cs"/>
                        </a:rPr>
                        <a:t> 
 ¡Buenos días!
Les comparto las actividades del día de hoy.
Radio Sensación XHPZ 96.7 FM con la Mtra. María Emilia Zavala
¡Excelente viernes!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14849752"/>
                  </a:ext>
                </a:extLst>
              </a:tr>
            </a:tbl>
          </a:graphicData>
        </a:graphic>
      </p:graphicFrame>
      <p:sp>
        <p:nvSpPr>
          <p:cNvPr id="4" name="Text Placeholder 3">
            <a:extLst>
              <a:ext uri="{FF2B5EF4-FFF2-40B4-BE49-F238E27FC236}">
                <a16:creationId xmlns:a16="http://schemas.microsoft.com/office/drawing/2014/main" id="{0BB21B09-5EB9-4F4B-A57C-1F1ACDECB4DB}"/>
              </a:ext>
            </a:extLst>
          </p:cNvPr>
          <p:cNvSpPr>
            <a:spLocks noGrp="1"/>
          </p:cNvSpPr>
          <p:nvPr>
            <p:ph type="body" sz="quarter" idx="14"/>
          </p:nvPr>
        </p:nvSpPr>
        <p:spPr/>
        <p:txBody>
          <a:bodyPr/>
          <a:lstStyle/>
          <a:p>
            <a:r>
              <a:rPr lang="en-US"/>
              <a:t>04/15/2018 - 04/29/2018</a:t>
            </a:r>
          </a:p>
        </p:txBody>
      </p:sp>
    </p:spTree>
    <p:extLst>
      <p:ext uri="{BB962C8B-B14F-4D97-AF65-F5344CB8AC3E}">
        <p14:creationId xmlns:p14="http://schemas.microsoft.com/office/powerpoint/2010/main" val="14808676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91CF0-769C-4631-8B12-73A37C562A52}"/>
              </a:ext>
            </a:extLst>
          </p:cNvPr>
          <p:cNvSpPr>
            <a:spLocks noGrp="1"/>
          </p:cNvSpPr>
          <p:nvPr>
            <p:ph type="title"/>
          </p:nvPr>
        </p:nvSpPr>
        <p:spPr/>
        <p:txBody>
          <a:bodyPr/>
          <a:lstStyle/>
          <a:p>
            <a:r>
              <a:rPr lang="en-US"/>
              <a:t>Facebook Own Posts Table | All Pages - 11 of 19</a:t>
            </a:r>
          </a:p>
        </p:txBody>
      </p:sp>
      <p:graphicFrame>
        <p:nvGraphicFramePr>
          <p:cNvPr id="5" name="Table Placeholder 4">
            <a:extLst>
              <a:ext uri="{FF2B5EF4-FFF2-40B4-BE49-F238E27FC236}">
                <a16:creationId xmlns:a16="http://schemas.microsoft.com/office/drawing/2014/main" id="{2C2949C6-B2CC-4210-802F-CB4E9989F181}"/>
              </a:ext>
            </a:extLst>
          </p:cNvPr>
          <p:cNvGraphicFramePr>
            <a:graphicFrameLocks noGrp="1"/>
          </p:cNvGraphicFramePr>
          <p:nvPr>
            <p:ph type="tbl" sz="quarter" idx="13"/>
            <p:extLst>
              <p:ext uri="{D42A27DB-BD31-4B8C-83A1-F6EECF244321}">
                <p14:modId xmlns:p14="http://schemas.microsoft.com/office/powerpoint/2010/main" val="2926082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86409710"/>
                    </a:ext>
                  </a:extLst>
                </a:gridCol>
                <a:gridCol w="370332">
                  <a:extLst>
                    <a:ext uri="{9D8B030D-6E8A-4147-A177-3AD203B41FA5}">
                      <a16:colId xmlns:a16="http://schemas.microsoft.com/office/drawing/2014/main" val="816920443"/>
                    </a:ext>
                  </a:extLst>
                </a:gridCol>
                <a:gridCol w="370332">
                  <a:extLst>
                    <a:ext uri="{9D8B030D-6E8A-4147-A177-3AD203B41FA5}">
                      <a16:colId xmlns:a16="http://schemas.microsoft.com/office/drawing/2014/main" val="1386072051"/>
                    </a:ext>
                  </a:extLst>
                </a:gridCol>
                <a:gridCol w="370332">
                  <a:extLst>
                    <a:ext uri="{9D8B030D-6E8A-4147-A177-3AD203B41FA5}">
                      <a16:colId xmlns:a16="http://schemas.microsoft.com/office/drawing/2014/main" val="1917043"/>
                    </a:ext>
                  </a:extLst>
                </a:gridCol>
                <a:gridCol w="329184">
                  <a:extLst>
                    <a:ext uri="{9D8B030D-6E8A-4147-A177-3AD203B41FA5}">
                      <a16:colId xmlns:a16="http://schemas.microsoft.com/office/drawing/2014/main" val="2452273615"/>
                    </a:ext>
                  </a:extLst>
                </a:gridCol>
                <a:gridCol w="329184">
                  <a:extLst>
                    <a:ext uri="{9D8B030D-6E8A-4147-A177-3AD203B41FA5}">
                      <a16:colId xmlns:a16="http://schemas.microsoft.com/office/drawing/2014/main" val="2394609577"/>
                    </a:ext>
                  </a:extLst>
                </a:gridCol>
                <a:gridCol w="329184">
                  <a:extLst>
                    <a:ext uri="{9D8B030D-6E8A-4147-A177-3AD203B41FA5}">
                      <a16:colId xmlns:a16="http://schemas.microsoft.com/office/drawing/2014/main" val="69911396"/>
                    </a:ext>
                  </a:extLst>
                </a:gridCol>
                <a:gridCol w="329184">
                  <a:extLst>
                    <a:ext uri="{9D8B030D-6E8A-4147-A177-3AD203B41FA5}">
                      <a16:colId xmlns:a16="http://schemas.microsoft.com/office/drawing/2014/main" val="1415604043"/>
                    </a:ext>
                  </a:extLst>
                </a:gridCol>
                <a:gridCol w="329184">
                  <a:extLst>
                    <a:ext uri="{9D8B030D-6E8A-4147-A177-3AD203B41FA5}">
                      <a16:colId xmlns:a16="http://schemas.microsoft.com/office/drawing/2014/main" val="25032085"/>
                    </a:ext>
                  </a:extLst>
                </a:gridCol>
                <a:gridCol w="329184">
                  <a:extLst>
                    <a:ext uri="{9D8B030D-6E8A-4147-A177-3AD203B41FA5}">
                      <a16:colId xmlns:a16="http://schemas.microsoft.com/office/drawing/2014/main" val="3388096427"/>
                    </a:ext>
                  </a:extLst>
                </a:gridCol>
                <a:gridCol w="329184">
                  <a:extLst>
                    <a:ext uri="{9D8B030D-6E8A-4147-A177-3AD203B41FA5}">
                      <a16:colId xmlns:a16="http://schemas.microsoft.com/office/drawing/2014/main" val="1609317950"/>
                    </a:ext>
                  </a:extLst>
                </a:gridCol>
                <a:gridCol w="329184">
                  <a:extLst>
                    <a:ext uri="{9D8B030D-6E8A-4147-A177-3AD203B41FA5}">
                      <a16:colId xmlns:a16="http://schemas.microsoft.com/office/drawing/2014/main" val="2843975954"/>
                    </a:ext>
                  </a:extLst>
                </a:gridCol>
                <a:gridCol w="329184">
                  <a:extLst>
                    <a:ext uri="{9D8B030D-6E8A-4147-A177-3AD203B41FA5}">
                      <a16:colId xmlns:a16="http://schemas.microsoft.com/office/drawing/2014/main" val="3660903478"/>
                    </a:ext>
                  </a:extLst>
                </a:gridCol>
                <a:gridCol w="370332">
                  <a:extLst>
                    <a:ext uri="{9D8B030D-6E8A-4147-A177-3AD203B41FA5}">
                      <a16:colId xmlns:a16="http://schemas.microsoft.com/office/drawing/2014/main" val="1541684180"/>
                    </a:ext>
                  </a:extLst>
                </a:gridCol>
                <a:gridCol w="370332">
                  <a:extLst>
                    <a:ext uri="{9D8B030D-6E8A-4147-A177-3AD203B41FA5}">
                      <a16:colId xmlns:a16="http://schemas.microsoft.com/office/drawing/2014/main" val="3756419337"/>
                    </a:ext>
                  </a:extLst>
                </a:gridCol>
                <a:gridCol w="329184">
                  <a:extLst>
                    <a:ext uri="{9D8B030D-6E8A-4147-A177-3AD203B41FA5}">
                      <a16:colId xmlns:a16="http://schemas.microsoft.com/office/drawing/2014/main" val="3147751550"/>
                    </a:ext>
                  </a:extLst>
                </a:gridCol>
                <a:gridCol w="329184">
                  <a:extLst>
                    <a:ext uri="{9D8B030D-6E8A-4147-A177-3AD203B41FA5}">
                      <a16:colId xmlns:a16="http://schemas.microsoft.com/office/drawing/2014/main" val="659803281"/>
                    </a:ext>
                  </a:extLst>
                </a:gridCol>
                <a:gridCol w="370332">
                  <a:extLst>
                    <a:ext uri="{9D8B030D-6E8A-4147-A177-3AD203B41FA5}">
                      <a16:colId xmlns:a16="http://schemas.microsoft.com/office/drawing/2014/main" val="1288271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43591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Chava Barajas del Toro - 2018-04-27 19:55:38 </a:t>
                      </a:r>
                      <a:r>
                        <a:rPr kumimoji="0" lang="es-ES" sz="1000" b="0" i="0" u="none" strike="noStrike" kern="1200" cap="none" spc="0" normalizeH="0" baseline="0" noProof="0">
                          <a:ln>
                            <a:noFill/>
                          </a:ln>
                          <a:solidFill>
                            <a:prstClr val="black"/>
                          </a:solidFill>
                          <a:effectLst/>
                          <a:uLnTx/>
                          <a:uFillTx/>
                          <a:latin typeface="+mn-lt"/>
                          <a:ea typeface="+mn-ea"/>
                          <a:cs typeface="+mn-cs"/>
                        </a:rPr>
                        <a:t> 
 Los invito a sintonizarnos en vivo por Radio Sensación XHPZ 96.7 FM en entrevista con la Mtra. María Emilia.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5770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Alberto Esquer - 2018-04-27 19:47:17 </a:t>
                      </a:r>
                      <a:r>
                        <a:rPr kumimoji="0" lang="es-ES" sz="1000" b="0" i="0" u="none" strike="noStrike" kern="1200" cap="none" spc="0" normalizeH="0" baseline="0" noProof="0">
                          <a:ln>
                            <a:noFill/>
                          </a:ln>
                          <a:solidFill>
                            <a:prstClr val="black"/>
                          </a:solidFill>
                          <a:effectLst/>
                          <a:uLnTx/>
                          <a:uFillTx/>
                          <a:latin typeface="+mn-lt"/>
                          <a:ea typeface="+mn-ea"/>
                          <a:cs typeface="+mn-cs"/>
                        </a:rPr>
                        <a:t> 
 Sigue en vivo el Foro Agrícola de Jalisco, con mi amigo Enrique Alfaro Ramírez, en los diálogos de la Refundación.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70320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Chava Barajas del Toro - 2018-04-27 19:38:49 </a:t>
                      </a:r>
                      <a:r>
                        <a:rPr kumimoji="0" lang="es-ES" sz="1000" b="0" i="0" u="none" strike="noStrike" kern="1200" cap="none" spc="0" normalizeH="0" baseline="0" noProof="0">
                          <a:ln>
                            <a:noFill/>
                          </a:ln>
                          <a:solidFill>
                            <a:prstClr val="black"/>
                          </a:solidFill>
                          <a:effectLst/>
                          <a:uLnTx/>
                          <a:uFillTx/>
                          <a:latin typeface="+mn-lt"/>
                          <a:ea typeface="+mn-ea"/>
                          <a:cs typeface="+mn-cs"/>
                        </a:rPr>
                        <a:t> 
 Les comparto un poco de lo que platicamos en la entrevista con Teresa Aguilar Martínez por Radio La Mexicana 104.9 FM. ¡Gracias por la invitación y a la audiencia por escucharnos!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4498418"/>
                  </a:ext>
                </a:extLst>
              </a:tr>
            </a:tbl>
          </a:graphicData>
        </a:graphic>
      </p:graphicFrame>
      <p:sp>
        <p:nvSpPr>
          <p:cNvPr id="4" name="Text Placeholder 3">
            <a:extLst>
              <a:ext uri="{FF2B5EF4-FFF2-40B4-BE49-F238E27FC236}">
                <a16:creationId xmlns:a16="http://schemas.microsoft.com/office/drawing/2014/main" id="{BE81DE44-BE9D-4BB2-A3D7-64A7166EAADC}"/>
              </a:ext>
            </a:extLst>
          </p:cNvPr>
          <p:cNvSpPr>
            <a:spLocks noGrp="1"/>
          </p:cNvSpPr>
          <p:nvPr>
            <p:ph type="body" sz="quarter" idx="14"/>
          </p:nvPr>
        </p:nvSpPr>
        <p:spPr/>
        <p:txBody>
          <a:bodyPr/>
          <a:lstStyle/>
          <a:p>
            <a:r>
              <a:rPr lang="en-US"/>
              <a:t>04/15/2018 - 04/29/2018</a:t>
            </a:r>
          </a:p>
        </p:txBody>
      </p:sp>
    </p:spTree>
    <p:extLst>
      <p:ext uri="{BB962C8B-B14F-4D97-AF65-F5344CB8AC3E}">
        <p14:creationId xmlns:p14="http://schemas.microsoft.com/office/powerpoint/2010/main" val="33868191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64CA1-94FA-422B-ADF1-F7E051221921}"/>
              </a:ext>
            </a:extLst>
          </p:cNvPr>
          <p:cNvSpPr>
            <a:spLocks noGrp="1"/>
          </p:cNvSpPr>
          <p:nvPr>
            <p:ph type="title"/>
          </p:nvPr>
        </p:nvSpPr>
        <p:spPr/>
        <p:txBody>
          <a:bodyPr/>
          <a:lstStyle/>
          <a:p>
            <a:r>
              <a:rPr lang="en-US"/>
              <a:t>Facebook Own Posts Table | All Pages - 12 of 19</a:t>
            </a:r>
          </a:p>
        </p:txBody>
      </p:sp>
      <p:graphicFrame>
        <p:nvGraphicFramePr>
          <p:cNvPr id="5" name="Table Placeholder 4">
            <a:extLst>
              <a:ext uri="{FF2B5EF4-FFF2-40B4-BE49-F238E27FC236}">
                <a16:creationId xmlns:a16="http://schemas.microsoft.com/office/drawing/2014/main" id="{5B587A5C-3F0B-44CB-8BD8-B9614C954FBE}"/>
              </a:ext>
            </a:extLst>
          </p:cNvPr>
          <p:cNvGraphicFramePr>
            <a:graphicFrameLocks noGrp="1"/>
          </p:cNvGraphicFramePr>
          <p:nvPr>
            <p:ph type="tbl" sz="quarter" idx="13"/>
            <p:extLst>
              <p:ext uri="{D42A27DB-BD31-4B8C-83A1-F6EECF244321}">
                <p14:modId xmlns:p14="http://schemas.microsoft.com/office/powerpoint/2010/main" val="2420612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69114116"/>
                    </a:ext>
                  </a:extLst>
                </a:gridCol>
                <a:gridCol w="370332">
                  <a:extLst>
                    <a:ext uri="{9D8B030D-6E8A-4147-A177-3AD203B41FA5}">
                      <a16:colId xmlns:a16="http://schemas.microsoft.com/office/drawing/2014/main" val="1924410692"/>
                    </a:ext>
                  </a:extLst>
                </a:gridCol>
                <a:gridCol w="370332">
                  <a:extLst>
                    <a:ext uri="{9D8B030D-6E8A-4147-A177-3AD203B41FA5}">
                      <a16:colId xmlns:a16="http://schemas.microsoft.com/office/drawing/2014/main" val="3490839748"/>
                    </a:ext>
                  </a:extLst>
                </a:gridCol>
                <a:gridCol w="370332">
                  <a:extLst>
                    <a:ext uri="{9D8B030D-6E8A-4147-A177-3AD203B41FA5}">
                      <a16:colId xmlns:a16="http://schemas.microsoft.com/office/drawing/2014/main" val="1935400115"/>
                    </a:ext>
                  </a:extLst>
                </a:gridCol>
                <a:gridCol w="329184">
                  <a:extLst>
                    <a:ext uri="{9D8B030D-6E8A-4147-A177-3AD203B41FA5}">
                      <a16:colId xmlns:a16="http://schemas.microsoft.com/office/drawing/2014/main" val="992513495"/>
                    </a:ext>
                  </a:extLst>
                </a:gridCol>
                <a:gridCol w="329184">
                  <a:extLst>
                    <a:ext uri="{9D8B030D-6E8A-4147-A177-3AD203B41FA5}">
                      <a16:colId xmlns:a16="http://schemas.microsoft.com/office/drawing/2014/main" val="3246185249"/>
                    </a:ext>
                  </a:extLst>
                </a:gridCol>
                <a:gridCol w="329184">
                  <a:extLst>
                    <a:ext uri="{9D8B030D-6E8A-4147-A177-3AD203B41FA5}">
                      <a16:colId xmlns:a16="http://schemas.microsoft.com/office/drawing/2014/main" val="3771396051"/>
                    </a:ext>
                  </a:extLst>
                </a:gridCol>
                <a:gridCol w="329184">
                  <a:extLst>
                    <a:ext uri="{9D8B030D-6E8A-4147-A177-3AD203B41FA5}">
                      <a16:colId xmlns:a16="http://schemas.microsoft.com/office/drawing/2014/main" val="2304247786"/>
                    </a:ext>
                  </a:extLst>
                </a:gridCol>
                <a:gridCol w="329184">
                  <a:extLst>
                    <a:ext uri="{9D8B030D-6E8A-4147-A177-3AD203B41FA5}">
                      <a16:colId xmlns:a16="http://schemas.microsoft.com/office/drawing/2014/main" val="4100148495"/>
                    </a:ext>
                  </a:extLst>
                </a:gridCol>
                <a:gridCol w="329184">
                  <a:extLst>
                    <a:ext uri="{9D8B030D-6E8A-4147-A177-3AD203B41FA5}">
                      <a16:colId xmlns:a16="http://schemas.microsoft.com/office/drawing/2014/main" val="243695872"/>
                    </a:ext>
                  </a:extLst>
                </a:gridCol>
                <a:gridCol w="329184">
                  <a:extLst>
                    <a:ext uri="{9D8B030D-6E8A-4147-A177-3AD203B41FA5}">
                      <a16:colId xmlns:a16="http://schemas.microsoft.com/office/drawing/2014/main" val="525431016"/>
                    </a:ext>
                  </a:extLst>
                </a:gridCol>
                <a:gridCol w="329184">
                  <a:extLst>
                    <a:ext uri="{9D8B030D-6E8A-4147-A177-3AD203B41FA5}">
                      <a16:colId xmlns:a16="http://schemas.microsoft.com/office/drawing/2014/main" val="4002864491"/>
                    </a:ext>
                  </a:extLst>
                </a:gridCol>
                <a:gridCol w="329184">
                  <a:extLst>
                    <a:ext uri="{9D8B030D-6E8A-4147-A177-3AD203B41FA5}">
                      <a16:colId xmlns:a16="http://schemas.microsoft.com/office/drawing/2014/main" val="1907172170"/>
                    </a:ext>
                  </a:extLst>
                </a:gridCol>
                <a:gridCol w="370332">
                  <a:extLst>
                    <a:ext uri="{9D8B030D-6E8A-4147-A177-3AD203B41FA5}">
                      <a16:colId xmlns:a16="http://schemas.microsoft.com/office/drawing/2014/main" val="4261373618"/>
                    </a:ext>
                  </a:extLst>
                </a:gridCol>
                <a:gridCol w="370332">
                  <a:extLst>
                    <a:ext uri="{9D8B030D-6E8A-4147-A177-3AD203B41FA5}">
                      <a16:colId xmlns:a16="http://schemas.microsoft.com/office/drawing/2014/main" val="653775750"/>
                    </a:ext>
                  </a:extLst>
                </a:gridCol>
                <a:gridCol w="329184">
                  <a:extLst>
                    <a:ext uri="{9D8B030D-6E8A-4147-A177-3AD203B41FA5}">
                      <a16:colId xmlns:a16="http://schemas.microsoft.com/office/drawing/2014/main" val="2399450394"/>
                    </a:ext>
                  </a:extLst>
                </a:gridCol>
                <a:gridCol w="329184">
                  <a:extLst>
                    <a:ext uri="{9D8B030D-6E8A-4147-A177-3AD203B41FA5}">
                      <a16:colId xmlns:a16="http://schemas.microsoft.com/office/drawing/2014/main" val="4247820857"/>
                    </a:ext>
                  </a:extLst>
                </a:gridCol>
                <a:gridCol w="370332">
                  <a:extLst>
                    <a:ext uri="{9D8B030D-6E8A-4147-A177-3AD203B41FA5}">
                      <a16:colId xmlns:a16="http://schemas.microsoft.com/office/drawing/2014/main" val="3560738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54264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Chava Barajas del Toro - 2018-04-27 05:55:00 </a:t>
                      </a:r>
                      <a:r>
                        <a:rPr kumimoji="0" lang="es-ES" sz="1000" b="0" i="0" u="none" strike="noStrike" kern="1200" cap="none" spc="0" normalizeH="0" baseline="0" noProof="0">
                          <a:ln>
                            <a:noFill/>
                          </a:ln>
                          <a:solidFill>
                            <a:prstClr val="black"/>
                          </a:solidFill>
                          <a:effectLst/>
                          <a:uLnTx/>
                          <a:uFillTx/>
                          <a:latin typeface="+mn-lt"/>
                          <a:ea typeface="+mn-ea"/>
                          <a:cs typeface="+mn-cs"/>
                        </a:rPr>
                        <a:t> 
 Muchas gracias Adán Chávez por permitirme expresar y compartir mis ideas y proyectos en tu casa. 
Mis planteamientos son concretos, que los recursos que se gestionen a nivel federal tengan una estrecha coordinación con el municipio para apoyar a las delegaciones. 
Necesitamos que hoy la política tenga un sentido humano mas relevante a través de los apoyos sociales.
#ExperienciaQueDaConfianza 
#ChavaOtraVezPorSuGente 
#ChavaOtraVezPorElBienestar 
#ChavaOtravezPorLosJóvenes
#ChavaOtraVezPorElCoahuayote
#ChavaOtraVezPorZapotiltic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2934244"/>
                  </a:ext>
                </a:extLst>
              </a:tr>
            </a:tbl>
          </a:graphicData>
        </a:graphic>
      </p:graphicFrame>
      <p:sp>
        <p:nvSpPr>
          <p:cNvPr id="4" name="Text Placeholder 3">
            <a:extLst>
              <a:ext uri="{FF2B5EF4-FFF2-40B4-BE49-F238E27FC236}">
                <a16:creationId xmlns:a16="http://schemas.microsoft.com/office/drawing/2014/main" id="{72ECDF09-2D6F-49BA-B964-7DFB8D33AD14}"/>
              </a:ext>
            </a:extLst>
          </p:cNvPr>
          <p:cNvSpPr>
            <a:spLocks noGrp="1"/>
          </p:cNvSpPr>
          <p:nvPr>
            <p:ph type="body" sz="quarter" idx="14"/>
          </p:nvPr>
        </p:nvSpPr>
        <p:spPr/>
        <p:txBody>
          <a:bodyPr/>
          <a:lstStyle/>
          <a:p>
            <a:r>
              <a:rPr lang="en-US"/>
              <a:t>04/15/2018 - 04/29/2018</a:t>
            </a:r>
          </a:p>
        </p:txBody>
      </p:sp>
    </p:spTree>
    <p:extLst>
      <p:ext uri="{BB962C8B-B14F-4D97-AF65-F5344CB8AC3E}">
        <p14:creationId xmlns:p14="http://schemas.microsoft.com/office/powerpoint/2010/main" val="4001455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FEB1B-FC48-4632-900D-46BAD6881BB2}"/>
              </a:ext>
            </a:extLst>
          </p:cNvPr>
          <p:cNvSpPr>
            <a:spLocks noGrp="1"/>
          </p:cNvSpPr>
          <p:nvPr>
            <p:ph type="title"/>
          </p:nvPr>
        </p:nvSpPr>
        <p:spPr/>
        <p:txBody>
          <a:bodyPr/>
          <a:lstStyle/>
          <a:p>
            <a:r>
              <a:rPr lang="en-US"/>
              <a:t>Facebook Own Posts Table | All Pages - 13 of 19</a:t>
            </a:r>
          </a:p>
        </p:txBody>
      </p:sp>
      <p:graphicFrame>
        <p:nvGraphicFramePr>
          <p:cNvPr id="5" name="Table Placeholder 4">
            <a:extLst>
              <a:ext uri="{FF2B5EF4-FFF2-40B4-BE49-F238E27FC236}">
                <a16:creationId xmlns:a16="http://schemas.microsoft.com/office/drawing/2014/main" id="{0344FDB5-2AEF-42B2-83C6-07EB29748C84}"/>
              </a:ext>
            </a:extLst>
          </p:cNvPr>
          <p:cNvGraphicFramePr>
            <a:graphicFrameLocks noGrp="1"/>
          </p:cNvGraphicFramePr>
          <p:nvPr>
            <p:ph type="tbl" sz="quarter" idx="13"/>
            <p:extLst>
              <p:ext uri="{D42A27DB-BD31-4B8C-83A1-F6EECF244321}">
                <p14:modId xmlns:p14="http://schemas.microsoft.com/office/powerpoint/2010/main" val="3398044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36227057"/>
                    </a:ext>
                  </a:extLst>
                </a:gridCol>
                <a:gridCol w="370332">
                  <a:extLst>
                    <a:ext uri="{9D8B030D-6E8A-4147-A177-3AD203B41FA5}">
                      <a16:colId xmlns:a16="http://schemas.microsoft.com/office/drawing/2014/main" val="521713608"/>
                    </a:ext>
                  </a:extLst>
                </a:gridCol>
                <a:gridCol w="370332">
                  <a:extLst>
                    <a:ext uri="{9D8B030D-6E8A-4147-A177-3AD203B41FA5}">
                      <a16:colId xmlns:a16="http://schemas.microsoft.com/office/drawing/2014/main" val="1307467653"/>
                    </a:ext>
                  </a:extLst>
                </a:gridCol>
                <a:gridCol w="370332">
                  <a:extLst>
                    <a:ext uri="{9D8B030D-6E8A-4147-A177-3AD203B41FA5}">
                      <a16:colId xmlns:a16="http://schemas.microsoft.com/office/drawing/2014/main" val="2092602856"/>
                    </a:ext>
                  </a:extLst>
                </a:gridCol>
                <a:gridCol w="329184">
                  <a:extLst>
                    <a:ext uri="{9D8B030D-6E8A-4147-A177-3AD203B41FA5}">
                      <a16:colId xmlns:a16="http://schemas.microsoft.com/office/drawing/2014/main" val="2346971689"/>
                    </a:ext>
                  </a:extLst>
                </a:gridCol>
                <a:gridCol w="329184">
                  <a:extLst>
                    <a:ext uri="{9D8B030D-6E8A-4147-A177-3AD203B41FA5}">
                      <a16:colId xmlns:a16="http://schemas.microsoft.com/office/drawing/2014/main" val="3218146029"/>
                    </a:ext>
                  </a:extLst>
                </a:gridCol>
                <a:gridCol w="329184">
                  <a:extLst>
                    <a:ext uri="{9D8B030D-6E8A-4147-A177-3AD203B41FA5}">
                      <a16:colId xmlns:a16="http://schemas.microsoft.com/office/drawing/2014/main" val="894653091"/>
                    </a:ext>
                  </a:extLst>
                </a:gridCol>
                <a:gridCol w="329184">
                  <a:extLst>
                    <a:ext uri="{9D8B030D-6E8A-4147-A177-3AD203B41FA5}">
                      <a16:colId xmlns:a16="http://schemas.microsoft.com/office/drawing/2014/main" val="1819595116"/>
                    </a:ext>
                  </a:extLst>
                </a:gridCol>
                <a:gridCol w="329184">
                  <a:extLst>
                    <a:ext uri="{9D8B030D-6E8A-4147-A177-3AD203B41FA5}">
                      <a16:colId xmlns:a16="http://schemas.microsoft.com/office/drawing/2014/main" val="2433548274"/>
                    </a:ext>
                  </a:extLst>
                </a:gridCol>
                <a:gridCol w="329184">
                  <a:extLst>
                    <a:ext uri="{9D8B030D-6E8A-4147-A177-3AD203B41FA5}">
                      <a16:colId xmlns:a16="http://schemas.microsoft.com/office/drawing/2014/main" val="265401160"/>
                    </a:ext>
                  </a:extLst>
                </a:gridCol>
                <a:gridCol w="329184">
                  <a:extLst>
                    <a:ext uri="{9D8B030D-6E8A-4147-A177-3AD203B41FA5}">
                      <a16:colId xmlns:a16="http://schemas.microsoft.com/office/drawing/2014/main" val="4116984211"/>
                    </a:ext>
                  </a:extLst>
                </a:gridCol>
                <a:gridCol w="329184">
                  <a:extLst>
                    <a:ext uri="{9D8B030D-6E8A-4147-A177-3AD203B41FA5}">
                      <a16:colId xmlns:a16="http://schemas.microsoft.com/office/drawing/2014/main" val="4052841970"/>
                    </a:ext>
                  </a:extLst>
                </a:gridCol>
                <a:gridCol w="329184">
                  <a:extLst>
                    <a:ext uri="{9D8B030D-6E8A-4147-A177-3AD203B41FA5}">
                      <a16:colId xmlns:a16="http://schemas.microsoft.com/office/drawing/2014/main" val="2805755265"/>
                    </a:ext>
                  </a:extLst>
                </a:gridCol>
                <a:gridCol w="370332">
                  <a:extLst>
                    <a:ext uri="{9D8B030D-6E8A-4147-A177-3AD203B41FA5}">
                      <a16:colId xmlns:a16="http://schemas.microsoft.com/office/drawing/2014/main" val="3694733976"/>
                    </a:ext>
                  </a:extLst>
                </a:gridCol>
                <a:gridCol w="370332">
                  <a:extLst>
                    <a:ext uri="{9D8B030D-6E8A-4147-A177-3AD203B41FA5}">
                      <a16:colId xmlns:a16="http://schemas.microsoft.com/office/drawing/2014/main" val="1855222352"/>
                    </a:ext>
                  </a:extLst>
                </a:gridCol>
                <a:gridCol w="329184">
                  <a:extLst>
                    <a:ext uri="{9D8B030D-6E8A-4147-A177-3AD203B41FA5}">
                      <a16:colId xmlns:a16="http://schemas.microsoft.com/office/drawing/2014/main" val="4129211180"/>
                    </a:ext>
                  </a:extLst>
                </a:gridCol>
                <a:gridCol w="329184">
                  <a:extLst>
                    <a:ext uri="{9D8B030D-6E8A-4147-A177-3AD203B41FA5}">
                      <a16:colId xmlns:a16="http://schemas.microsoft.com/office/drawing/2014/main" val="62707969"/>
                    </a:ext>
                  </a:extLst>
                </a:gridCol>
                <a:gridCol w="370332">
                  <a:extLst>
                    <a:ext uri="{9D8B030D-6E8A-4147-A177-3AD203B41FA5}">
                      <a16:colId xmlns:a16="http://schemas.microsoft.com/office/drawing/2014/main" val="2219097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53777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Chava Barajas del Toro - 2018-04-27 04:43:10 </a:t>
                      </a:r>
                      <a:r>
                        <a:rPr kumimoji="0" lang="es-ES" sz="1000" b="0" i="0" u="none" strike="noStrike" kern="1200" cap="none" spc="0" normalizeH="0" baseline="0" noProof="0">
                          <a:ln>
                            <a:noFill/>
                          </a:ln>
                          <a:solidFill>
                            <a:prstClr val="black"/>
                          </a:solidFill>
                          <a:effectLst/>
                          <a:uLnTx/>
                          <a:uFillTx/>
                          <a:latin typeface="+mn-lt"/>
                          <a:ea typeface="+mn-ea"/>
                          <a:cs typeface="+mn-cs"/>
                        </a:rPr>
                        <a:t> 
 Le agradezco a la Señora Lorena Soto por recibirnos en su casa. 
Los servicios deben de ser equilibrados, las obras, los recursos y los apoyos deben de llegar al igual a todas las delegaciones. 
Hay una gran necesidad de la gente por los apoyos sociales, es necesario enfocar nuestro trabajo en este sentido.
¡Cuándo hay voluntad de hacer las cosas se pueden lograr! 
#ExperienciaQueDaConfianza 
#ChavaOtraVezPorSuGente 
#ChavaOtraVezPorElBienestar 
#ChavaOtravezPorLosJóvenes
#ChavaOtraVezPorElCortijo
#ChavaOtraVerPorZapotiltic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0176069"/>
                  </a:ext>
                </a:extLst>
              </a:tr>
            </a:tbl>
          </a:graphicData>
        </a:graphic>
      </p:graphicFrame>
      <p:sp>
        <p:nvSpPr>
          <p:cNvPr id="4" name="Text Placeholder 3">
            <a:extLst>
              <a:ext uri="{FF2B5EF4-FFF2-40B4-BE49-F238E27FC236}">
                <a16:creationId xmlns:a16="http://schemas.microsoft.com/office/drawing/2014/main" id="{D5DBDD22-68FA-4778-A80F-0D41071B9879}"/>
              </a:ext>
            </a:extLst>
          </p:cNvPr>
          <p:cNvSpPr>
            <a:spLocks noGrp="1"/>
          </p:cNvSpPr>
          <p:nvPr>
            <p:ph type="body" sz="quarter" idx="14"/>
          </p:nvPr>
        </p:nvSpPr>
        <p:spPr/>
        <p:txBody>
          <a:bodyPr/>
          <a:lstStyle/>
          <a:p>
            <a:r>
              <a:rPr lang="en-US"/>
              <a:t>04/15/2018 - 04/29/2018</a:t>
            </a:r>
          </a:p>
        </p:txBody>
      </p:sp>
    </p:spTree>
    <p:extLst>
      <p:ext uri="{BB962C8B-B14F-4D97-AF65-F5344CB8AC3E}">
        <p14:creationId xmlns:p14="http://schemas.microsoft.com/office/powerpoint/2010/main" val="41394950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60F76-D135-4B7C-BA65-6879F73EB37B}"/>
              </a:ext>
            </a:extLst>
          </p:cNvPr>
          <p:cNvSpPr>
            <a:spLocks noGrp="1"/>
          </p:cNvSpPr>
          <p:nvPr>
            <p:ph type="title"/>
          </p:nvPr>
        </p:nvSpPr>
        <p:spPr/>
        <p:txBody>
          <a:bodyPr/>
          <a:lstStyle/>
          <a:p>
            <a:r>
              <a:rPr lang="en-US"/>
              <a:t>Facebook Own Posts Table | All Pages - 14 of 19</a:t>
            </a:r>
          </a:p>
        </p:txBody>
      </p:sp>
      <p:graphicFrame>
        <p:nvGraphicFramePr>
          <p:cNvPr id="5" name="Table Placeholder 4">
            <a:extLst>
              <a:ext uri="{FF2B5EF4-FFF2-40B4-BE49-F238E27FC236}">
                <a16:creationId xmlns:a16="http://schemas.microsoft.com/office/drawing/2014/main" id="{F68D74D1-D6B5-4EC4-97DA-039E6872E8D3}"/>
              </a:ext>
            </a:extLst>
          </p:cNvPr>
          <p:cNvGraphicFramePr>
            <a:graphicFrameLocks noGrp="1"/>
          </p:cNvGraphicFramePr>
          <p:nvPr>
            <p:ph type="tbl" sz="quarter" idx="13"/>
            <p:extLst>
              <p:ext uri="{D42A27DB-BD31-4B8C-83A1-F6EECF244321}">
                <p14:modId xmlns:p14="http://schemas.microsoft.com/office/powerpoint/2010/main" val="4142818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80612498"/>
                    </a:ext>
                  </a:extLst>
                </a:gridCol>
                <a:gridCol w="370332">
                  <a:extLst>
                    <a:ext uri="{9D8B030D-6E8A-4147-A177-3AD203B41FA5}">
                      <a16:colId xmlns:a16="http://schemas.microsoft.com/office/drawing/2014/main" val="3821248707"/>
                    </a:ext>
                  </a:extLst>
                </a:gridCol>
                <a:gridCol w="370332">
                  <a:extLst>
                    <a:ext uri="{9D8B030D-6E8A-4147-A177-3AD203B41FA5}">
                      <a16:colId xmlns:a16="http://schemas.microsoft.com/office/drawing/2014/main" val="2686389496"/>
                    </a:ext>
                  </a:extLst>
                </a:gridCol>
                <a:gridCol w="370332">
                  <a:extLst>
                    <a:ext uri="{9D8B030D-6E8A-4147-A177-3AD203B41FA5}">
                      <a16:colId xmlns:a16="http://schemas.microsoft.com/office/drawing/2014/main" val="1474067046"/>
                    </a:ext>
                  </a:extLst>
                </a:gridCol>
                <a:gridCol w="329184">
                  <a:extLst>
                    <a:ext uri="{9D8B030D-6E8A-4147-A177-3AD203B41FA5}">
                      <a16:colId xmlns:a16="http://schemas.microsoft.com/office/drawing/2014/main" val="1176021295"/>
                    </a:ext>
                  </a:extLst>
                </a:gridCol>
                <a:gridCol w="329184">
                  <a:extLst>
                    <a:ext uri="{9D8B030D-6E8A-4147-A177-3AD203B41FA5}">
                      <a16:colId xmlns:a16="http://schemas.microsoft.com/office/drawing/2014/main" val="809504705"/>
                    </a:ext>
                  </a:extLst>
                </a:gridCol>
                <a:gridCol w="329184">
                  <a:extLst>
                    <a:ext uri="{9D8B030D-6E8A-4147-A177-3AD203B41FA5}">
                      <a16:colId xmlns:a16="http://schemas.microsoft.com/office/drawing/2014/main" val="291442188"/>
                    </a:ext>
                  </a:extLst>
                </a:gridCol>
                <a:gridCol w="329184">
                  <a:extLst>
                    <a:ext uri="{9D8B030D-6E8A-4147-A177-3AD203B41FA5}">
                      <a16:colId xmlns:a16="http://schemas.microsoft.com/office/drawing/2014/main" val="4191146336"/>
                    </a:ext>
                  </a:extLst>
                </a:gridCol>
                <a:gridCol w="329184">
                  <a:extLst>
                    <a:ext uri="{9D8B030D-6E8A-4147-A177-3AD203B41FA5}">
                      <a16:colId xmlns:a16="http://schemas.microsoft.com/office/drawing/2014/main" val="3304132635"/>
                    </a:ext>
                  </a:extLst>
                </a:gridCol>
                <a:gridCol w="329184">
                  <a:extLst>
                    <a:ext uri="{9D8B030D-6E8A-4147-A177-3AD203B41FA5}">
                      <a16:colId xmlns:a16="http://schemas.microsoft.com/office/drawing/2014/main" val="3744615361"/>
                    </a:ext>
                  </a:extLst>
                </a:gridCol>
                <a:gridCol w="329184">
                  <a:extLst>
                    <a:ext uri="{9D8B030D-6E8A-4147-A177-3AD203B41FA5}">
                      <a16:colId xmlns:a16="http://schemas.microsoft.com/office/drawing/2014/main" val="228997470"/>
                    </a:ext>
                  </a:extLst>
                </a:gridCol>
                <a:gridCol w="329184">
                  <a:extLst>
                    <a:ext uri="{9D8B030D-6E8A-4147-A177-3AD203B41FA5}">
                      <a16:colId xmlns:a16="http://schemas.microsoft.com/office/drawing/2014/main" val="622634053"/>
                    </a:ext>
                  </a:extLst>
                </a:gridCol>
                <a:gridCol w="329184">
                  <a:extLst>
                    <a:ext uri="{9D8B030D-6E8A-4147-A177-3AD203B41FA5}">
                      <a16:colId xmlns:a16="http://schemas.microsoft.com/office/drawing/2014/main" val="3869331797"/>
                    </a:ext>
                  </a:extLst>
                </a:gridCol>
                <a:gridCol w="370332">
                  <a:extLst>
                    <a:ext uri="{9D8B030D-6E8A-4147-A177-3AD203B41FA5}">
                      <a16:colId xmlns:a16="http://schemas.microsoft.com/office/drawing/2014/main" val="373693748"/>
                    </a:ext>
                  </a:extLst>
                </a:gridCol>
                <a:gridCol w="370332">
                  <a:extLst>
                    <a:ext uri="{9D8B030D-6E8A-4147-A177-3AD203B41FA5}">
                      <a16:colId xmlns:a16="http://schemas.microsoft.com/office/drawing/2014/main" val="25034719"/>
                    </a:ext>
                  </a:extLst>
                </a:gridCol>
                <a:gridCol w="329184">
                  <a:extLst>
                    <a:ext uri="{9D8B030D-6E8A-4147-A177-3AD203B41FA5}">
                      <a16:colId xmlns:a16="http://schemas.microsoft.com/office/drawing/2014/main" val="2947719579"/>
                    </a:ext>
                  </a:extLst>
                </a:gridCol>
                <a:gridCol w="329184">
                  <a:extLst>
                    <a:ext uri="{9D8B030D-6E8A-4147-A177-3AD203B41FA5}">
                      <a16:colId xmlns:a16="http://schemas.microsoft.com/office/drawing/2014/main" val="3350155756"/>
                    </a:ext>
                  </a:extLst>
                </a:gridCol>
                <a:gridCol w="370332">
                  <a:extLst>
                    <a:ext uri="{9D8B030D-6E8A-4147-A177-3AD203B41FA5}">
                      <a16:colId xmlns:a16="http://schemas.microsoft.com/office/drawing/2014/main" val="1951508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90551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Chava Barajas del Toro - 2018-04-27 03:51:38 </a:t>
                      </a:r>
                      <a:r>
                        <a:rPr kumimoji="0" lang="es-ES" sz="1000" b="0" i="0" u="none" strike="noStrike" kern="1200" cap="none" spc="0" normalizeH="0" baseline="0" noProof="0">
                          <a:ln>
                            <a:noFill/>
                          </a:ln>
                          <a:solidFill>
                            <a:prstClr val="black"/>
                          </a:solidFill>
                          <a:effectLst/>
                          <a:uLnTx/>
                          <a:uFillTx/>
                          <a:latin typeface="+mn-lt"/>
                          <a:ea typeface="+mn-ea"/>
                          <a:cs typeface="+mn-cs"/>
                        </a:rPr>
                        <a:t> 
 Agradezco a la Señora Bertha Franco por abrirme las puertas de su casa, para dialogar esta tarde con ustedes.
Hay problemas muy particulares en Huescalapa, se que se perforó un pozo de agua potable,  y su función es dotar de agua y beneficiar al 100% a la delegación.
Conocemos la problemática de Huescalapa necesitamos recabar las mejores propuestas y el mayor compromiso, concentrar obras que traigan un beneficio mas cercano a las personas de las delegaciones.
#ExperienciaQueDaConfianza 
#ChavaOtraVezPorSuGente 
#ChavaOtraVezPorElBienestar 
#ChavaOtravezPorLosJóvenes
#ChavaOtraVezPorHuescalapa
#ChavaOtraVerPorZapotiltic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7402332"/>
                  </a:ext>
                </a:extLst>
              </a:tr>
            </a:tbl>
          </a:graphicData>
        </a:graphic>
      </p:graphicFrame>
      <p:sp>
        <p:nvSpPr>
          <p:cNvPr id="4" name="Text Placeholder 3">
            <a:extLst>
              <a:ext uri="{FF2B5EF4-FFF2-40B4-BE49-F238E27FC236}">
                <a16:creationId xmlns:a16="http://schemas.microsoft.com/office/drawing/2014/main" id="{8218B7F2-9D1D-4757-BA20-145B6307F6DF}"/>
              </a:ext>
            </a:extLst>
          </p:cNvPr>
          <p:cNvSpPr>
            <a:spLocks noGrp="1"/>
          </p:cNvSpPr>
          <p:nvPr>
            <p:ph type="body" sz="quarter" idx="14"/>
          </p:nvPr>
        </p:nvSpPr>
        <p:spPr/>
        <p:txBody>
          <a:bodyPr/>
          <a:lstStyle/>
          <a:p>
            <a:r>
              <a:rPr lang="en-US"/>
              <a:t>04/15/2018 - 04/29/2018</a:t>
            </a:r>
          </a:p>
        </p:txBody>
      </p:sp>
    </p:spTree>
    <p:extLst>
      <p:ext uri="{BB962C8B-B14F-4D97-AF65-F5344CB8AC3E}">
        <p14:creationId xmlns:p14="http://schemas.microsoft.com/office/powerpoint/2010/main" val="25579121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D2AFD-05A4-4EB1-B8DF-90BE272C6736}"/>
              </a:ext>
            </a:extLst>
          </p:cNvPr>
          <p:cNvSpPr>
            <a:spLocks noGrp="1"/>
          </p:cNvSpPr>
          <p:nvPr>
            <p:ph type="title"/>
          </p:nvPr>
        </p:nvSpPr>
        <p:spPr/>
        <p:txBody>
          <a:bodyPr/>
          <a:lstStyle/>
          <a:p>
            <a:r>
              <a:rPr lang="en-US"/>
              <a:t>Facebook Own Posts Table | All Pages - 15 of 19</a:t>
            </a:r>
          </a:p>
        </p:txBody>
      </p:sp>
      <p:graphicFrame>
        <p:nvGraphicFramePr>
          <p:cNvPr id="5" name="Table Placeholder 4">
            <a:extLst>
              <a:ext uri="{FF2B5EF4-FFF2-40B4-BE49-F238E27FC236}">
                <a16:creationId xmlns:a16="http://schemas.microsoft.com/office/drawing/2014/main" id="{FDBB639B-78D1-4011-BD0C-2FC7E39B1A35}"/>
              </a:ext>
            </a:extLst>
          </p:cNvPr>
          <p:cNvGraphicFramePr>
            <a:graphicFrameLocks noGrp="1"/>
          </p:cNvGraphicFramePr>
          <p:nvPr>
            <p:ph type="tbl" sz="quarter" idx="13"/>
            <p:extLst>
              <p:ext uri="{D42A27DB-BD31-4B8C-83A1-F6EECF244321}">
                <p14:modId xmlns:p14="http://schemas.microsoft.com/office/powerpoint/2010/main" val="3261189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24769894"/>
                    </a:ext>
                  </a:extLst>
                </a:gridCol>
                <a:gridCol w="370332">
                  <a:extLst>
                    <a:ext uri="{9D8B030D-6E8A-4147-A177-3AD203B41FA5}">
                      <a16:colId xmlns:a16="http://schemas.microsoft.com/office/drawing/2014/main" val="2569683730"/>
                    </a:ext>
                  </a:extLst>
                </a:gridCol>
                <a:gridCol w="370332">
                  <a:extLst>
                    <a:ext uri="{9D8B030D-6E8A-4147-A177-3AD203B41FA5}">
                      <a16:colId xmlns:a16="http://schemas.microsoft.com/office/drawing/2014/main" val="363625677"/>
                    </a:ext>
                  </a:extLst>
                </a:gridCol>
                <a:gridCol w="370332">
                  <a:extLst>
                    <a:ext uri="{9D8B030D-6E8A-4147-A177-3AD203B41FA5}">
                      <a16:colId xmlns:a16="http://schemas.microsoft.com/office/drawing/2014/main" val="198832170"/>
                    </a:ext>
                  </a:extLst>
                </a:gridCol>
                <a:gridCol w="329184">
                  <a:extLst>
                    <a:ext uri="{9D8B030D-6E8A-4147-A177-3AD203B41FA5}">
                      <a16:colId xmlns:a16="http://schemas.microsoft.com/office/drawing/2014/main" val="601769790"/>
                    </a:ext>
                  </a:extLst>
                </a:gridCol>
                <a:gridCol w="329184">
                  <a:extLst>
                    <a:ext uri="{9D8B030D-6E8A-4147-A177-3AD203B41FA5}">
                      <a16:colId xmlns:a16="http://schemas.microsoft.com/office/drawing/2014/main" val="2721623824"/>
                    </a:ext>
                  </a:extLst>
                </a:gridCol>
                <a:gridCol w="329184">
                  <a:extLst>
                    <a:ext uri="{9D8B030D-6E8A-4147-A177-3AD203B41FA5}">
                      <a16:colId xmlns:a16="http://schemas.microsoft.com/office/drawing/2014/main" val="2104850245"/>
                    </a:ext>
                  </a:extLst>
                </a:gridCol>
                <a:gridCol w="329184">
                  <a:extLst>
                    <a:ext uri="{9D8B030D-6E8A-4147-A177-3AD203B41FA5}">
                      <a16:colId xmlns:a16="http://schemas.microsoft.com/office/drawing/2014/main" val="3394393968"/>
                    </a:ext>
                  </a:extLst>
                </a:gridCol>
                <a:gridCol w="329184">
                  <a:extLst>
                    <a:ext uri="{9D8B030D-6E8A-4147-A177-3AD203B41FA5}">
                      <a16:colId xmlns:a16="http://schemas.microsoft.com/office/drawing/2014/main" val="1526285768"/>
                    </a:ext>
                  </a:extLst>
                </a:gridCol>
                <a:gridCol w="329184">
                  <a:extLst>
                    <a:ext uri="{9D8B030D-6E8A-4147-A177-3AD203B41FA5}">
                      <a16:colId xmlns:a16="http://schemas.microsoft.com/office/drawing/2014/main" val="1907345366"/>
                    </a:ext>
                  </a:extLst>
                </a:gridCol>
                <a:gridCol w="329184">
                  <a:extLst>
                    <a:ext uri="{9D8B030D-6E8A-4147-A177-3AD203B41FA5}">
                      <a16:colId xmlns:a16="http://schemas.microsoft.com/office/drawing/2014/main" val="4186463481"/>
                    </a:ext>
                  </a:extLst>
                </a:gridCol>
                <a:gridCol w="329184">
                  <a:extLst>
                    <a:ext uri="{9D8B030D-6E8A-4147-A177-3AD203B41FA5}">
                      <a16:colId xmlns:a16="http://schemas.microsoft.com/office/drawing/2014/main" val="61992471"/>
                    </a:ext>
                  </a:extLst>
                </a:gridCol>
                <a:gridCol w="329184">
                  <a:extLst>
                    <a:ext uri="{9D8B030D-6E8A-4147-A177-3AD203B41FA5}">
                      <a16:colId xmlns:a16="http://schemas.microsoft.com/office/drawing/2014/main" val="3445984622"/>
                    </a:ext>
                  </a:extLst>
                </a:gridCol>
                <a:gridCol w="370332">
                  <a:extLst>
                    <a:ext uri="{9D8B030D-6E8A-4147-A177-3AD203B41FA5}">
                      <a16:colId xmlns:a16="http://schemas.microsoft.com/office/drawing/2014/main" val="3065777100"/>
                    </a:ext>
                  </a:extLst>
                </a:gridCol>
                <a:gridCol w="370332">
                  <a:extLst>
                    <a:ext uri="{9D8B030D-6E8A-4147-A177-3AD203B41FA5}">
                      <a16:colId xmlns:a16="http://schemas.microsoft.com/office/drawing/2014/main" val="789768476"/>
                    </a:ext>
                  </a:extLst>
                </a:gridCol>
                <a:gridCol w="329184">
                  <a:extLst>
                    <a:ext uri="{9D8B030D-6E8A-4147-A177-3AD203B41FA5}">
                      <a16:colId xmlns:a16="http://schemas.microsoft.com/office/drawing/2014/main" val="3391963340"/>
                    </a:ext>
                  </a:extLst>
                </a:gridCol>
                <a:gridCol w="329184">
                  <a:extLst>
                    <a:ext uri="{9D8B030D-6E8A-4147-A177-3AD203B41FA5}">
                      <a16:colId xmlns:a16="http://schemas.microsoft.com/office/drawing/2014/main" val="2335915161"/>
                    </a:ext>
                  </a:extLst>
                </a:gridCol>
                <a:gridCol w="370332">
                  <a:extLst>
                    <a:ext uri="{9D8B030D-6E8A-4147-A177-3AD203B41FA5}">
                      <a16:colId xmlns:a16="http://schemas.microsoft.com/office/drawing/2014/main" val="2185046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59137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Alberto Esquer - 2018-04-27 03:27:10 </a:t>
                      </a:r>
                      <a:r>
                        <a:rPr kumimoji="0" lang="es-ES" sz="1000" b="0" i="0" u="none" strike="noStrike" kern="1200" cap="none" spc="0" normalizeH="0" baseline="0" noProof="0">
                          <a:ln>
                            <a:noFill/>
                          </a:ln>
                          <a:solidFill>
                            <a:prstClr val="black"/>
                          </a:solidFill>
                          <a:effectLst/>
                          <a:uLnTx/>
                          <a:uFillTx/>
                          <a:latin typeface="+mn-lt"/>
                          <a:ea typeface="+mn-ea"/>
                          <a:cs typeface="+mn-cs"/>
                        </a:rPr>
                        <a:t> 
 Hoy recorrimos con mi amigo Enrique Alfaro Ramírez, Usmajac y Gómez Farías, en donde compartimos con mucha alegría y esperanza, las propuestas que tenemos para los municipios del Sur. Estamos contentos porque falta poco para comenzar la Refundación de Jalisco.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46568625"/>
                  </a:ext>
                </a:extLst>
              </a:tr>
            </a:tbl>
          </a:graphicData>
        </a:graphic>
      </p:graphicFrame>
      <p:sp>
        <p:nvSpPr>
          <p:cNvPr id="4" name="Text Placeholder 3">
            <a:extLst>
              <a:ext uri="{FF2B5EF4-FFF2-40B4-BE49-F238E27FC236}">
                <a16:creationId xmlns:a16="http://schemas.microsoft.com/office/drawing/2014/main" id="{9222D3D5-FC56-4AFE-9B5D-C82F5E68A8F8}"/>
              </a:ext>
            </a:extLst>
          </p:cNvPr>
          <p:cNvSpPr>
            <a:spLocks noGrp="1"/>
          </p:cNvSpPr>
          <p:nvPr>
            <p:ph type="body" sz="quarter" idx="14"/>
          </p:nvPr>
        </p:nvSpPr>
        <p:spPr/>
        <p:txBody>
          <a:bodyPr/>
          <a:lstStyle/>
          <a:p>
            <a:r>
              <a:rPr lang="en-US"/>
              <a:t>04/15/2018 - 04/29/2018</a:t>
            </a:r>
          </a:p>
        </p:txBody>
      </p:sp>
    </p:spTree>
    <p:extLst>
      <p:ext uri="{BB962C8B-B14F-4D97-AF65-F5344CB8AC3E}">
        <p14:creationId xmlns:p14="http://schemas.microsoft.com/office/powerpoint/2010/main" val="4182156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11369-C1C6-4BDB-B6CB-6A5FE25EF720}"/>
              </a:ext>
            </a:extLst>
          </p:cNvPr>
          <p:cNvSpPr>
            <a:spLocks noGrp="1"/>
          </p:cNvSpPr>
          <p:nvPr>
            <p:ph type="title"/>
          </p:nvPr>
        </p:nvSpPr>
        <p:spPr/>
        <p:txBody>
          <a:bodyPr/>
          <a:lstStyle/>
          <a:p>
            <a:r>
              <a:rPr lang="en-US"/>
              <a:t>Facebook Own Posts Table | All Pages - 16 of 19</a:t>
            </a:r>
          </a:p>
        </p:txBody>
      </p:sp>
      <p:graphicFrame>
        <p:nvGraphicFramePr>
          <p:cNvPr id="5" name="Table Placeholder 4">
            <a:extLst>
              <a:ext uri="{FF2B5EF4-FFF2-40B4-BE49-F238E27FC236}">
                <a16:creationId xmlns:a16="http://schemas.microsoft.com/office/drawing/2014/main" id="{645CD0F3-D5DF-451D-9664-9B3818F4447B}"/>
              </a:ext>
            </a:extLst>
          </p:cNvPr>
          <p:cNvGraphicFramePr>
            <a:graphicFrameLocks noGrp="1"/>
          </p:cNvGraphicFramePr>
          <p:nvPr>
            <p:ph type="tbl" sz="quarter" idx="13"/>
            <p:extLst>
              <p:ext uri="{D42A27DB-BD31-4B8C-83A1-F6EECF244321}">
                <p14:modId xmlns:p14="http://schemas.microsoft.com/office/powerpoint/2010/main" val="1822369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97978949"/>
                    </a:ext>
                  </a:extLst>
                </a:gridCol>
                <a:gridCol w="370332">
                  <a:extLst>
                    <a:ext uri="{9D8B030D-6E8A-4147-A177-3AD203B41FA5}">
                      <a16:colId xmlns:a16="http://schemas.microsoft.com/office/drawing/2014/main" val="2087655205"/>
                    </a:ext>
                  </a:extLst>
                </a:gridCol>
                <a:gridCol w="370332">
                  <a:extLst>
                    <a:ext uri="{9D8B030D-6E8A-4147-A177-3AD203B41FA5}">
                      <a16:colId xmlns:a16="http://schemas.microsoft.com/office/drawing/2014/main" val="3024512798"/>
                    </a:ext>
                  </a:extLst>
                </a:gridCol>
                <a:gridCol w="370332">
                  <a:extLst>
                    <a:ext uri="{9D8B030D-6E8A-4147-A177-3AD203B41FA5}">
                      <a16:colId xmlns:a16="http://schemas.microsoft.com/office/drawing/2014/main" val="2227759077"/>
                    </a:ext>
                  </a:extLst>
                </a:gridCol>
                <a:gridCol w="329184">
                  <a:extLst>
                    <a:ext uri="{9D8B030D-6E8A-4147-A177-3AD203B41FA5}">
                      <a16:colId xmlns:a16="http://schemas.microsoft.com/office/drawing/2014/main" val="3884921938"/>
                    </a:ext>
                  </a:extLst>
                </a:gridCol>
                <a:gridCol w="329184">
                  <a:extLst>
                    <a:ext uri="{9D8B030D-6E8A-4147-A177-3AD203B41FA5}">
                      <a16:colId xmlns:a16="http://schemas.microsoft.com/office/drawing/2014/main" val="2789527669"/>
                    </a:ext>
                  </a:extLst>
                </a:gridCol>
                <a:gridCol w="329184">
                  <a:extLst>
                    <a:ext uri="{9D8B030D-6E8A-4147-A177-3AD203B41FA5}">
                      <a16:colId xmlns:a16="http://schemas.microsoft.com/office/drawing/2014/main" val="2161185119"/>
                    </a:ext>
                  </a:extLst>
                </a:gridCol>
                <a:gridCol w="329184">
                  <a:extLst>
                    <a:ext uri="{9D8B030D-6E8A-4147-A177-3AD203B41FA5}">
                      <a16:colId xmlns:a16="http://schemas.microsoft.com/office/drawing/2014/main" val="195876937"/>
                    </a:ext>
                  </a:extLst>
                </a:gridCol>
                <a:gridCol w="329184">
                  <a:extLst>
                    <a:ext uri="{9D8B030D-6E8A-4147-A177-3AD203B41FA5}">
                      <a16:colId xmlns:a16="http://schemas.microsoft.com/office/drawing/2014/main" val="3172625268"/>
                    </a:ext>
                  </a:extLst>
                </a:gridCol>
                <a:gridCol w="329184">
                  <a:extLst>
                    <a:ext uri="{9D8B030D-6E8A-4147-A177-3AD203B41FA5}">
                      <a16:colId xmlns:a16="http://schemas.microsoft.com/office/drawing/2014/main" val="1604242911"/>
                    </a:ext>
                  </a:extLst>
                </a:gridCol>
                <a:gridCol w="329184">
                  <a:extLst>
                    <a:ext uri="{9D8B030D-6E8A-4147-A177-3AD203B41FA5}">
                      <a16:colId xmlns:a16="http://schemas.microsoft.com/office/drawing/2014/main" val="3297792189"/>
                    </a:ext>
                  </a:extLst>
                </a:gridCol>
                <a:gridCol w="329184">
                  <a:extLst>
                    <a:ext uri="{9D8B030D-6E8A-4147-A177-3AD203B41FA5}">
                      <a16:colId xmlns:a16="http://schemas.microsoft.com/office/drawing/2014/main" val="4207640203"/>
                    </a:ext>
                  </a:extLst>
                </a:gridCol>
                <a:gridCol w="329184">
                  <a:extLst>
                    <a:ext uri="{9D8B030D-6E8A-4147-A177-3AD203B41FA5}">
                      <a16:colId xmlns:a16="http://schemas.microsoft.com/office/drawing/2014/main" val="3697436328"/>
                    </a:ext>
                  </a:extLst>
                </a:gridCol>
                <a:gridCol w="370332">
                  <a:extLst>
                    <a:ext uri="{9D8B030D-6E8A-4147-A177-3AD203B41FA5}">
                      <a16:colId xmlns:a16="http://schemas.microsoft.com/office/drawing/2014/main" val="3417531684"/>
                    </a:ext>
                  </a:extLst>
                </a:gridCol>
                <a:gridCol w="370332">
                  <a:extLst>
                    <a:ext uri="{9D8B030D-6E8A-4147-A177-3AD203B41FA5}">
                      <a16:colId xmlns:a16="http://schemas.microsoft.com/office/drawing/2014/main" val="3170017731"/>
                    </a:ext>
                  </a:extLst>
                </a:gridCol>
                <a:gridCol w="329184">
                  <a:extLst>
                    <a:ext uri="{9D8B030D-6E8A-4147-A177-3AD203B41FA5}">
                      <a16:colId xmlns:a16="http://schemas.microsoft.com/office/drawing/2014/main" val="584761483"/>
                    </a:ext>
                  </a:extLst>
                </a:gridCol>
                <a:gridCol w="329184">
                  <a:extLst>
                    <a:ext uri="{9D8B030D-6E8A-4147-A177-3AD203B41FA5}">
                      <a16:colId xmlns:a16="http://schemas.microsoft.com/office/drawing/2014/main" val="565619084"/>
                    </a:ext>
                  </a:extLst>
                </a:gridCol>
                <a:gridCol w="370332">
                  <a:extLst>
                    <a:ext uri="{9D8B030D-6E8A-4147-A177-3AD203B41FA5}">
                      <a16:colId xmlns:a16="http://schemas.microsoft.com/office/drawing/2014/main" val="2440418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88756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Chava Barajas del Toro - 2018-04-27 02:31:33 </a:t>
                      </a:r>
                      <a:r>
                        <a:rPr kumimoji="0" lang="es-ES" sz="1000" b="0" i="0" u="none" strike="noStrike" kern="1200" cap="none" spc="0" normalizeH="0" baseline="0" noProof="0">
                          <a:ln>
                            <a:noFill/>
                          </a:ln>
                          <a:solidFill>
                            <a:prstClr val="black"/>
                          </a:solidFill>
                          <a:effectLst/>
                          <a:uLnTx/>
                          <a:uFillTx/>
                          <a:latin typeface="+mn-lt"/>
                          <a:ea typeface="+mn-ea"/>
                          <a:cs typeface="+mn-cs"/>
                        </a:rPr>
                        <a:t> 
 Tenemos que seguir fomentando y diseñando programas sociales a los que todos los habitantes del distrito tengan acceso, debemos atender el tema de salud, es primordial contar con abasto de medicamentos de manera rápida y eficiente.
Entender que no solo es fomentar el empleo sino que sean trabajos bien remunerados para todos. Mi propuesta va dirigida hacia un enfoque social para las personas que mas lo necesitan. 
#ExperienciaQueDaConfianza 
#ChavaOtraVezPorSuGente 
#ChavaOtraVezPorElBienestar 
#ChavaOtravezPorLosJóvenes
#ChavaOtraVezPorElRincón
#ChavaOtraVezPorZapotiltic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2945368"/>
                  </a:ext>
                </a:extLst>
              </a:tr>
            </a:tbl>
          </a:graphicData>
        </a:graphic>
      </p:graphicFrame>
      <p:sp>
        <p:nvSpPr>
          <p:cNvPr id="4" name="Text Placeholder 3">
            <a:extLst>
              <a:ext uri="{FF2B5EF4-FFF2-40B4-BE49-F238E27FC236}">
                <a16:creationId xmlns:a16="http://schemas.microsoft.com/office/drawing/2014/main" id="{0C933AC7-44C8-4527-A146-C3030B7405A6}"/>
              </a:ext>
            </a:extLst>
          </p:cNvPr>
          <p:cNvSpPr>
            <a:spLocks noGrp="1"/>
          </p:cNvSpPr>
          <p:nvPr>
            <p:ph type="body" sz="quarter" idx="14"/>
          </p:nvPr>
        </p:nvSpPr>
        <p:spPr/>
        <p:txBody>
          <a:bodyPr/>
          <a:lstStyle/>
          <a:p>
            <a:r>
              <a:rPr lang="en-US"/>
              <a:t>04/15/2018 - 04/29/2018</a:t>
            </a:r>
          </a:p>
        </p:txBody>
      </p:sp>
    </p:spTree>
    <p:extLst>
      <p:ext uri="{BB962C8B-B14F-4D97-AF65-F5344CB8AC3E}">
        <p14:creationId xmlns:p14="http://schemas.microsoft.com/office/powerpoint/2010/main" val="27927397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5DFA1-4ECC-405E-BE61-8E7ABF3E7960}"/>
              </a:ext>
            </a:extLst>
          </p:cNvPr>
          <p:cNvSpPr>
            <a:spLocks noGrp="1"/>
          </p:cNvSpPr>
          <p:nvPr>
            <p:ph type="title"/>
          </p:nvPr>
        </p:nvSpPr>
        <p:spPr/>
        <p:txBody>
          <a:bodyPr/>
          <a:lstStyle/>
          <a:p>
            <a:r>
              <a:rPr lang="en-US"/>
              <a:t>Facebook Own Posts Table | All Pages - 17 of 19</a:t>
            </a:r>
          </a:p>
        </p:txBody>
      </p:sp>
      <p:graphicFrame>
        <p:nvGraphicFramePr>
          <p:cNvPr id="5" name="Table Placeholder 4">
            <a:extLst>
              <a:ext uri="{FF2B5EF4-FFF2-40B4-BE49-F238E27FC236}">
                <a16:creationId xmlns:a16="http://schemas.microsoft.com/office/drawing/2014/main" id="{9D7681BF-762A-4FC8-B5C9-5A067070B0C3}"/>
              </a:ext>
            </a:extLst>
          </p:cNvPr>
          <p:cNvGraphicFramePr>
            <a:graphicFrameLocks noGrp="1"/>
          </p:cNvGraphicFramePr>
          <p:nvPr>
            <p:ph type="tbl" sz="quarter" idx="13"/>
            <p:extLst>
              <p:ext uri="{D42A27DB-BD31-4B8C-83A1-F6EECF244321}">
                <p14:modId xmlns:p14="http://schemas.microsoft.com/office/powerpoint/2010/main" val="3471067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77548362"/>
                    </a:ext>
                  </a:extLst>
                </a:gridCol>
                <a:gridCol w="370332">
                  <a:extLst>
                    <a:ext uri="{9D8B030D-6E8A-4147-A177-3AD203B41FA5}">
                      <a16:colId xmlns:a16="http://schemas.microsoft.com/office/drawing/2014/main" val="3414152438"/>
                    </a:ext>
                  </a:extLst>
                </a:gridCol>
                <a:gridCol w="370332">
                  <a:extLst>
                    <a:ext uri="{9D8B030D-6E8A-4147-A177-3AD203B41FA5}">
                      <a16:colId xmlns:a16="http://schemas.microsoft.com/office/drawing/2014/main" val="2995880918"/>
                    </a:ext>
                  </a:extLst>
                </a:gridCol>
                <a:gridCol w="370332">
                  <a:extLst>
                    <a:ext uri="{9D8B030D-6E8A-4147-A177-3AD203B41FA5}">
                      <a16:colId xmlns:a16="http://schemas.microsoft.com/office/drawing/2014/main" val="2469404398"/>
                    </a:ext>
                  </a:extLst>
                </a:gridCol>
                <a:gridCol w="329184">
                  <a:extLst>
                    <a:ext uri="{9D8B030D-6E8A-4147-A177-3AD203B41FA5}">
                      <a16:colId xmlns:a16="http://schemas.microsoft.com/office/drawing/2014/main" val="880940302"/>
                    </a:ext>
                  </a:extLst>
                </a:gridCol>
                <a:gridCol w="329184">
                  <a:extLst>
                    <a:ext uri="{9D8B030D-6E8A-4147-A177-3AD203B41FA5}">
                      <a16:colId xmlns:a16="http://schemas.microsoft.com/office/drawing/2014/main" val="2260379003"/>
                    </a:ext>
                  </a:extLst>
                </a:gridCol>
                <a:gridCol w="329184">
                  <a:extLst>
                    <a:ext uri="{9D8B030D-6E8A-4147-A177-3AD203B41FA5}">
                      <a16:colId xmlns:a16="http://schemas.microsoft.com/office/drawing/2014/main" val="1223222114"/>
                    </a:ext>
                  </a:extLst>
                </a:gridCol>
                <a:gridCol w="329184">
                  <a:extLst>
                    <a:ext uri="{9D8B030D-6E8A-4147-A177-3AD203B41FA5}">
                      <a16:colId xmlns:a16="http://schemas.microsoft.com/office/drawing/2014/main" val="3669523424"/>
                    </a:ext>
                  </a:extLst>
                </a:gridCol>
                <a:gridCol w="329184">
                  <a:extLst>
                    <a:ext uri="{9D8B030D-6E8A-4147-A177-3AD203B41FA5}">
                      <a16:colId xmlns:a16="http://schemas.microsoft.com/office/drawing/2014/main" val="3267176756"/>
                    </a:ext>
                  </a:extLst>
                </a:gridCol>
                <a:gridCol w="329184">
                  <a:extLst>
                    <a:ext uri="{9D8B030D-6E8A-4147-A177-3AD203B41FA5}">
                      <a16:colId xmlns:a16="http://schemas.microsoft.com/office/drawing/2014/main" val="2066565400"/>
                    </a:ext>
                  </a:extLst>
                </a:gridCol>
                <a:gridCol w="329184">
                  <a:extLst>
                    <a:ext uri="{9D8B030D-6E8A-4147-A177-3AD203B41FA5}">
                      <a16:colId xmlns:a16="http://schemas.microsoft.com/office/drawing/2014/main" val="3000587757"/>
                    </a:ext>
                  </a:extLst>
                </a:gridCol>
                <a:gridCol w="329184">
                  <a:extLst>
                    <a:ext uri="{9D8B030D-6E8A-4147-A177-3AD203B41FA5}">
                      <a16:colId xmlns:a16="http://schemas.microsoft.com/office/drawing/2014/main" val="3248960917"/>
                    </a:ext>
                  </a:extLst>
                </a:gridCol>
                <a:gridCol w="329184">
                  <a:extLst>
                    <a:ext uri="{9D8B030D-6E8A-4147-A177-3AD203B41FA5}">
                      <a16:colId xmlns:a16="http://schemas.microsoft.com/office/drawing/2014/main" val="3703599957"/>
                    </a:ext>
                  </a:extLst>
                </a:gridCol>
                <a:gridCol w="370332">
                  <a:extLst>
                    <a:ext uri="{9D8B030D-6E8A-4147-A177-3AD203B41FA5}">
                      <a16:colId xmlns:a16="http://schemas.microsoft.com/office/drawing/2014/main" val="3816703678"/>
                    </a:ext>
                  </a:extLst>
                </a:gridCol>
                <a:gridCol w="370332">
                  <a:extLst>
                    <a:ext uri="{9D8B030D-6E8A-4147-A177-3AD203B41FA5}">
                      <a16:colId xmlns:a16="http://schemas.microsoft.com/office/drawing/2014/main" val="1575755315"/>
                    </a:ext>
                  </a:extLst>
                </a:gridCol>
                <a:gridCol w="329184">
                  <a:extLst>
                    <a:ext uri="{9D8B030D-6E8A-4147-A177-3AD203B41FA5}">
                      <a16:colId xmlns:a16="http://schemas.microsoft.com/office/drawing/2014/main" val="2144027477"/>
                    </a:ext>
                  </a:extLst>
                </a:gridCol>
                <a:gridCol w="329184">
                  <a:extLst>
                    <a:ext uri="{9D8B030D-6E8A-4147-A177-3AD203B41FA5}">
                      <a16:colId xmlns:a16="http://schemas.microsoft.com/office/drawing/2014/main" val="3719181069"/>
                    </a:ext>
                  </a:extLst>
                </a:gridCol>
                <a:gridCol w="370332">
                  <a:extLst>
                    <a:ext uri="{9D8B030D-6E8A-4147-A177-3AD203B41FA5}">
                      <a16:colId xmlns:a16="http://schemas.microsoft.com/office/drawing/2014/main" val="1299004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96583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Chava Barajas del Toro - 2018-04-26 22:41:53 </a:t>
                      </a:r>
                      <a:r>
                        <a:rPr kumimoji="0" lang="es-ES" sz="1000" b="0" i="0" u="none" strike="noStrike" kern="1200" cap="none" spc="0" normalizeH="0" baseline="0" noProof="0">
                          <a:ln>
                            <a:noFill/>
                          </a:ln>
                          <a:solidFill>
                            <a:prstClr val="black"/>
                          </a:solidFill>
                          <a:effectLst/>
                          <a:uLnTx/>
                          <a:uFillTx/>
                          <a:latin typeface="+mn-lt"/>
                          <a:ea typeface="+mn-ea"/>
                          <a:cs typeface="+mn-cs"/>
                        </a:rPr>
                        <a:t> 
 ¡Buenas Tardes!
¡Los invito a que nos acompañen en nuestras actividades del día de hoy!
#ExperienciaQueDaConfianza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9317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Alberto Esquer - 2018-04-26 22:32:08 </a:t>
                      </a:r>
                      <a:r>
                        <a:rPr kumimoji="0" lang="es-ES" sz="1000" b="0" i="0" u="none" strike="noStrike" kern="1200" cap="none" spc="0" normalizeH="0" baseline="0" noProof="0">
                          <a:ln>
                            <a:noFill/>
                          </a:ln>
                          <a:solidFill>
                            <a:prstClr val="black"/>
                          </a:solidFill>
                          <a:effectLst/>
                          <a:uLnTx/>
                          <a:uFillTx/>
                          <a:latin typeface="+mn-lt"/>
                          <a:ea typeface="+mn-ea"/>
                          <a:cs typeface="+mn-cs"/>
                        </a:rPr>
                        <a:t> 
 La localidad de la Purísima en Tecalitlan el próximo año tendrá uniformes escolares gratuitos y arreglaremos su escuela y no les vamos a fallar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04845010"/>
                  </a:ext>
                </a:extLst>
              </a:tr>
            </a:tbl>
          </a:graphicData>
        </a:graphic>
      </p:graphicFrame>
      <p:sp>
        <p:nvSpPr>
          <p:cNvPr id="4" name="Text Placeholder 3">
            <a:extLst>
              <a:ext uri="{FF2B5EF4-FFF2-40B4-BE49-F238E27FC236}">
                <a16:creationId xmlns:a16="http://schemas.microsoft.com/office/drawing/2014/main" id="{C53C5648-F3F4-42BE-BBDE-10ABE1F4252D}"/>
              </a:ext>
            </a:extLst>
          </p:cNvPr>
          <p:cNvSpPr>
            <a:spLocks noGrp="1"/>
          </p:cNvSpPr>
          <p:nvPr>
            <p:ph type="body" sz="quarter" idx="14"/>
          </p:nvPr>
        </p:nvSpPr>
        <p:spPr/>
        <p:txBody>
          <a:bodyPr/>
          <a:lstStyle/>
          <a:p>
            <a:r>
              <a:rPr lang="en-US"/>
              <a:t>04/15/2018 - 04/29/2018</a:t>
            </a:r>
          </a:p>
        </p:txBody>
      </p:sp>
    </p:spTree>
    <p:extLst>
      <p:ext uri="{BB962C8B-B14F-4D97-AF65-F5344CB8AC3E}">
        <p14:creationId xmlns:p14="http://schemas.microsoft.com/office/powerpoint/2010/main" val="40542425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AA660-C034-4067-BD79-60F8FCA5FB61}"/>
              </a:ext>
            </a:extLst>
          </p:cNvPr>
          <p:cNvSpPr>
            <a:spLocks noGrp="1"/>
          </p:cNvSpPr>
          <p:nvPr>
            <p:ph type="title"/>
          </p:nvPr>
        </p:nvSpPr>
        <p:spPr/>
        <p:txBody>
          <a:bodyPr/>
          <a:lstStyle/>
          <a:p>
            <a:r>
              <a:rPr lang="en-US"/>
              <a:t>Facebook Own Posts Table | All Pages - 18 of 19</a:t>
            </a:r>
          </a:p>
        </p:txBody>
      </p:sp>
      <p:graphicFrame>
        <p:nvGraphicFramePr>
          <p:cNvPr id="5" name="Table Placeholder 4">
            <a:extLst>
              <a:ext uri="{FF2B5EF4-FFF2-40B4-BE49-F238E27FC236}">
                <a16:creationId xmlns:a16="http://schemas.microsoft.com/office/drawing/2014/main" id="{48F7FD86-752F-4DEB-945B-D0715DDDAC99}"/>
              </a:ext>
            </a:extLst>
          </p:cNvPr>
          <p:cNvGraphicFramePr>
            <a:graphicFrameLocks noGrp="1"/>
          </p:cNvGraphicFramePr>
          <p:nvPr>
            <p:ph type="tbl" sz="quarter" idx="13"/>
            <p:extLst>
              <p:ext uri="{D42A27DB-BD31-4B8C-83A1-F6EECF244321}">
                <p14:modId xmlns:p14="http://schemas.microsoft.com/office/powerpoint/2010/main" val="2899089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89999110"/>
                    </a:ext>
                  </a:extLst>
                </a:gridCol>
                <a:gridCol w="370332">
                  <a:extLst>
                    <a:ext uri="{9D8B030D-6E8A-4147-A177-3AD203B41FA5}">
                      <a16:colId xmlns:a16="http://schemas.microsoft.com/office/drawing/2014/main" val="3790513437"/>
                    </a:ext>
                  </a:extLst>
                </a:gridCol>
                <a:gridCol w="370332">
                  <a:extLst>
                    <a:ext uri="{9D8B030D-6E8A-4147-A177-3AD203B41FA5}">
                      <a16:colId xmlns:a16="http://schemas.microsoft.com/office/drawing/2014/main" val="2499473546"/>
                    </a:ext>
                  </a:extLst>
                </a:gridCol>
                <a:gridCol w="370332">
                  <a:extLst>
                    <a:ext uri="{9D8B030D-6E8A-4147-A177-3AD203B41FA5}">
                      <a16:colId xmlns:a16="http://schemas.microsoft.com/office/drawing/2014/main" val="1274606590"/>
                    </a:ext>
                  </a:extLst>
                </a:gridCol>
                <a:gridCol w="329184">
                  <a:extLst>
                    <a:ext uri="{9D8B030D-6E8A-4147-A177-3AD203B41FA5}">
                      <a16:colId xmlns:a16="http://schemas.microsoft.com/office/drawing/2014/main" val="400834838"/>
                    </a:ext>
                  </a:extLst>
                </a:gridCol>
                <a:gridCol w="329184">
                  <a:extLst>
                    <a:ext uri="{9D8B030D-6E8A-4147-A177-3AD203B41FA5}">
                      <a16:colId xmlns:a16="http://schemas.microsoft.com/office/drawing/2014/main" val="1106042722"/>
                    </a:ext>
                  </a:extLst>
                </a:gridCol>
                <a:gridCol w="329184">
                  <a:extLst>
                    <a:ext uri="{9D8B030D-6E8A-4147-A177-3AD203B41FA5}">
                      <a16:colId xmlns:a16="http://schemas.microsoft.com/office/drawing/2014/main" val="3506354179"/>
                    </a:ext>
                  </a:extLst>
                </a:gridCol>
                <a:gridCol w="329184">
                  <a:extLst>
                    <a:ext uri="{9D8B030D-6E8A-4147-A177-3AD203B41FA5}">
                      <a16:colId xmlns:a16="http://schemas.microsoft.com/office/drawing/2014/main" val="1030122420"/>
                    </a:ext>
                  </a:extLst>
                </a:gridCol>
                <a:gridCol w="329184">
                  <a:extLst>
                    <a:ext uri="{9D8B030D-6E8A-4147-A177-3AD203B41FA5}">
                      <a16:colId xmlns:a16="http://schemas.microsoft.com/office/drawing/2014/main" val="3121143140"/>
                    </a:ext>
                  </a:extLst>
                </a:gridCol>
                <a:gridCol w="329184">
                  <a:extLst>
                    <a:ext uri="{9D8B030D-6E8A-4147-A177-3AD203B41FA5}">
                      <a16:colId xmlns:a16="http://schemas.microsoft.com/office/drawing/2014/main" val="1006161058"/>
                    </a:ext>
                  </a:extLst>
                </a:gridCol>
                <a:gridCol w="329184">
                  <a:extLst>
                    <a:ext uri="{9D8B030D-6E8A-4147-A177-3AD203B41FA5}">
                      <a16:colId xmlns:a16="http://schemas.microsoft.com/office/drawing/2014/main" val="1795772380"/>
                    </a:ext>
                  </a:extLst>
                </a:gridCol>
                <a:gridCol w="329184">
                  <a:extLst>
                    <a:ext uri="{9D8B030D-6E8A-4147-A177-3AD203B41FA5}">
                      <a16:colId xmlns:a16="http://schemas.microsoft.com/office/drawing/2014/main" val="2660887468"/>
                    </a:ext>
                  </a:extLst>
                </a:gridCol>
                <a:gridCol w="329184">
                  <a:extLst>
                    <a:ext uri="{9D8B030D-6E8A-4147-A177-3AD203B41FA5}">
                      <a16:colId xmlns:a16="http://schemas.microsoft.com/office/drawing/2014/main" val="547714485"/>
                    </a:ext>
                  </a:extLst>
                </a:gridCol>
                <a:gridCol w="370332">
                  <a:extLst>
                    <a:ext uri="{9D8B030D-6E8A-4147-A177-3AD203B41FA5}">
                      <a16:colId xmlns:a16="http://schemas.microsoft.com/office/drawing/2014/main" val="290177616"/>
                    </a:ext>
                  </a:extLst>
                </a:gridCol>
                <a:gridCol w="370332">
                  <a:extLst>
                    <a:ext uri="{9D8B030D-6E8A-4147-A177-3AD203B41FA5}">
                      <a16:colId xmlns:a16="http://schemas.microsoft.com/office/drawing/2014/main" val="3454518686"/>
                    </a:ext>
                  </a:extLst>
                </a:gridCol>
                <a:gridCol w="329184">
                  <a:extLst>
                    <a:ext uri="{9D8B030D-6E8A-4147-A177-3AD203B41FA5}">
                      <a16:colId xmlns:a16="http://schemas.microsoft.com/office/drawing/2014/main" val="670152517"/>
                    </a:ext>
                  </a:extLst>
                </a:gridCol>
                <a:gridCol w="329184">
                  <a:extLst>
                    <a:ext uri="{9D8B030D-6E8A-4147-A177-3AD203B41FA5}">
                      <a16:colId xmlns:a16="http://schemas.microsoft.com/office/drawing/2014/main" val="106030843"/>
                    </a:ext>
                  </a:extLst>
                </a:gridCol>
                <a:gridCol w="370332">
                  <a:extLst>
                    <a:ext uri="{9D8B030D-6E8A-4147-A177-3AD203B41FA5}">
                      <a16:colId xmlns:a16="http://schemas.microsoft.com/office/drawing/2014/main" val="4076104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2489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Alberto Esquer - 2018-04-26 18:28:57 </a:t>
                      </a:r>
                      <a:r>
                        <a:rPr kumimoji="0" lang="es-ES" sz="1000" b="0" i="0" u="none" strike="noStrike" kern="1200" cap="none" spc="0" normalizeH="0" baseline="0" noProof="0">
                          <a:ln>
                            <a:noFill/>
                          </a:ln>
                          <a:solidFill>
                            <a:prstClr val="black"/>
                          </a:solidFill>
                          <a:effectLst/>
                          <a:uLnTx/>
                          <a:uFillTx/>
                          <a:latin typeface="+mn-lt"/>
                          <a:ea typeface="+mn-ea"/>
                          <a:cs typeface="+mn-cs"/>
                        </a:rPr>
                        <a:t> 
 En este proyecto entendemos que para lograr cambios profundos en la vida de los jaliscienses que dedican sus días a las labores del campo, necesitamos trabajar juntos. Por eso, todo el equipo de Movimiento Ciudadano y mi amigo Enrique Alfaro, vamos a iniciar la Refundación de Jalisco.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49804579"/>
                  </a:ext>
                </a:extLst>
              </a:tr>
            </a:tbl>
          </a:graphicData>
        </a:graphic>
      </p:graphicFrame>
      <p:sp>
        <p:nvSpPr>
          <p:cNvPr id="4" name="Text Placeholder 3">
            <a:extLst>
              <a:ext uri="{FF2B5EF4-FFF2-40B4-BE49-F238E27FC236}">
                <a16:creationId xmlns:a16="http://schemas.microsoft.com/office/drawing/2014/main" id="{85886D37-8884-4871-95FC-1430C9F41117}"/>
              </a:ext>
            </a:extLst>
          </p:cNvPr>
          <p:cNvSpPr>
            <a:spLocks noGrp="1"/>
          </p:cNvSpPr>
          <p:nvPr>
            <p:ph type="body" sz="quarter" idx="14"/>
          </p:nvPr>
        </p:nvSpPr>
        <p:spPr/>
        <p:txBody>
          <a:bodyPr/>
          <a:lstStyle/>
          <a:p>
            <a:r>
              <a:rPr lang="en-US"/>
              <a:t>04/15/2018 - 04/29/2018</a:t>
            </a:r>
          </a:p>
        </p:txBody>
      </p:sp>
    </p:spTree>
    <p:extLst>
      <p:ext uri="{BB962C8B-B14F-4D97-AF65-F5344CB8AC3E}">
        <p14:creationId xmlns:p14="http://schemas.microsoft.com/office/powerpoint/2010/main" val="34398792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E55FD-B116-4DBC-BDC3-D00484637390}"/>
              </a:ext>
            </a:extLst>
          </p:cNvPr>
          <p:cNvSpPr>
            <a:spLocks noGrp="1"/>
          </p:cNvSpPr>
          <p:nvPr>
            <p:ph type="title"/>
          </p:nvPr>
        </p:nvSpPr>
        <p:spPr/>
        <p:txBody>
          <a:bodyPr/>
          <a:lstStyle/>
          <a:p>
            <a:r>
              <a:rPr lang="en-US"/>
              <a:t>Facebook Own Posts Table | All Pages - 19 of 19</a:t>
            </a:r>
          </a:p>
        </p:txBody>
      </p:sp>
      <p:graphicFrame>
        <p:nvGraphicFramePr>
          <p:cNvPr id="5" name="Table Placeholder 4">
            <a:extLst>
              <a:ext uri="{FF2B5EF4-FFF2-40B4-BE49-F238E27FC236}">
                <a16:creationId xmlns:a16="http://schemas.microsoft.com/office/drawing/2014/main" id="{BCA5C863-06BF-4913-8D4A-94A062BCB29F}"/>
              </a:ext>
            </a:extLst>
          </p:cNvPr>
          <p:cNvGraphicFramePr>
            <a:graphicFrameLocks noGrp="1"/>
          </p:cNvGraphicFramePr>
          <p:nvPr>
            <p:ph type="tbl" sz="quarter" idx="13"/>
            <p:extLst>
              <p:ext uri="{D42A27DB-BD31-4B8C-83A1-F6EECF244321}">
                <p14:modId xmlns:p14="http://schemas.microsoft.com/office/powerpoint/2010/main" val="3870099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44278608"/>
                    </a:ext>
                  </a:extLst>
                </a:gridCol>
                <a:gridCol w="370332">
                  <a:extLst>
                    <a:ext uri="{9D8B030D-6E8A-4147-A177-3AD203B41FA5}">
                      <a16:colId xmlns:a16="http://schemas.microsoft.com/office/drawing/2014/main" val="1165793196"/>
                    </a:ext>
                  </a:extLst>
                </a:gridCol>
                <a:gridCol w="370332">
                  <a:extLst>
                    <a:ext uri="{9D8B030D-6E8A-4147-A177-3AD203B41FA5}">
                      <a16:colId xmlns:a16="http://schemas.microsoft.com/office/drawing/2014/main" val="3693115254"/>
                    </a:ext>
                  </a:extLst>
                </a:gridCol>
                <a:gridCol w="370332">
                  <a:extLst>
                    <a:ext uri="{9D8B030D-6E8A-4147-A177-3AD203B41FA5}">
                      <a16:colId xmlns:a16="http://schemas.microsoft.com/office/drawing/2014/main" val="1329245610"/>
                    </a:ext>
                  </a:extLst>
                </a:gridCol>
                <a:gridCol w="329184">
                  <a:extLst>
                    <a:ext uri="{9D8B030D-6E8A-4147-A177-3AD203B41FA5}">
                      <a16:colId xmlns:a16="http://schemas.microsoft.com/office/drawing/2014/main" val="1588369356"/>
                    </a:ext>
                  </a:extLst>
                </a:gridCol>
                <a:gridCol w="329184">
                  <a:extLst>
                    <a:ext uri="{9D8B030D-6E8A-4147-A177-3AD203B41FA5}">
                      <a16:colId xmlns:a16="http://schemas.microsoft.com/office/drawing/2014/main" val="67699037"/>
                    </a:ext>
                  </a:extLst>
                </a:gridCol>
                <a:gridCol w="329184">
                  <a:extLst>
                    <a:ext uri="{9D8B030D-6E8A-4147-A177-3AD203B41FA5}">
                      <a16:colId xmlns:a16="http://schemas.microsoft.com/office/drawing/2014/main" val="1874336025"/>
                    </a:ext>
                  </a:extLst>
                </a:gridCol>
                <a:gridCol w="329184">
                  <a:extLst>
                    <a:ext uri="{9D8B030D-6E8A-4147-A177-3AD203B41FA5}">
                      <a16:colId xmlns:a16="http://schemas.microsoft.com/office/drawing/2014/main" val="3476353500"/>
                    </a:ext>
                  </a:extLst>
                </a:gridCol>
                <a:gridCol w="329184">
                  <a:extLst>
                    <a:ext uri="{9D8B030D-6E8A-4147-A177-3AD203B41FA5}">
                      <a16:colId xmlns:a16="http://schemas.microsoft.com/office/drawing/2014/main" val="3712840013"/>
                    </a:ext>
                  </a:extLst>
                </a:gridCol>
                <a:gridCol w="329184">
                  <a:extLst>
                    <a:ext uri="{9D8B030D-6E8A-4147-A177-3AD203B41FA5}">
                      <a16:colId xmlns:a16="http://schemas.microsoft.com/office/drawing/2014/main" val="42733724"/>
                    </a:ext>
                  </a:extLst>
                </a:gridCol>
                <a:gridCol w="329184">
                  <a:extLst>
                    <a:ext uri="{9D8B030D-6E8A-4147-A177-3AD203B41FA5}">
                      <a16:colId xmlns:a16="http://schemas.microsoft.com/office/drawing/2014/main" val="728719517"/>
                    </a:ext>
                  </a:extLst>
                </a:gridCol>
                <a:gridCol w="329184">
                  <a:extLst>
                    <a:ext uri="{9D8B030D-6E8A-4147-A177-3AD203B41FA5}">
                      <a16:colId xmlns:a16="http://schemas.microsoft.com/office/drawing/2014/main" val="2513439687"/>
                    </a:ext>
                  </a:extLst>
                </a:gridCol>
                <a:gridCol w="329184">
                  <a:extLst>
                    <a:ext uri="{9D8B030D-6E8A-4147-A177-3AD203B41FA5}">
                      <a16:colId xmlns:a16="http://schemas.microsoft.com/office/drawing/2014/main" val="967872413"/>
                    </a:ext>
                  </a:extLst>
                </a:gridCol>
                <a:gridCol w="370332">
                  <a:extLst>
                    <a:ext uri="{9D8B030D-6E8A-4147-A177-3AD203B41FA5}">
                      <a16:colId xmlns:a16="http://schemas.microsoft.com/office/drawing/2014/main" val="4192958867"/>
                    </a:ext>
                  </a:extLst>
                </a:gridCol>
                <a:gridCol w="370332">
                  <a:extLst>
                    <a:ext uri="{9D8B030D-6E8A-4147-A177-3AD203B41FA5}">
                      <a16:colId xmlns:a16="http://schemas.microsoft.com/office/drawing/2014/main" val="3258493502"/>
                    </a:ext>
                  </a:extLst>
                </a:gridCol>
                <a:gridCol w="329184">
                  <a:extLst>
                    <a:ext uri="{9D8B030D-6E8A-4147-A177-3AD203B41FA5}">
                      <a16:colId xmlns:a16="http://schemas.microsoft.com/office/drawing/2014/main" val="3982258431"/>
                    </a:ext>
                  </a:extLst>
                </a:gridCol>
                <a:gridCol w="329184">
                  <a:extLst>
                    <a:ext uri="{9D8B030D-6E8A-4147-A177-3AD203B41FA5}">
                      <a16:colId xmlns:a16="http://schemas.microsoft.com/office/drawing/2014/main" val="1683372017"/>
                    </a:ext>
                  </a:extLst>
                </a:gridCol>
                <a:gridCol w="370332">
                  <a:extLst>
                    <a:ext uri="{9D8B030D-6E8A-4147-A177-3AD203B41FA5}">
                      <a16:colId xmlns:a16="http://schemas.microsoft.com/office/drawing/2014/main" val="1671195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93187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Alberto Esquer - 2018-04-26 04:12:40 </a:t>
                      </a:r>
                      <a:r>
                        <a:rPr kumimoji="0" lang="es-ES" sz="1000" b="0" i="0" u="none" strike="noStrike" kern="1200" cap="none" spc="0" normalizeH="0" baseline="0" noProof="0">
                          <a:ln>
                            <a:noFill/>
                          </a:ln>
                          <a:solidFill>
                            <a:prstClr val="black"/>
                          </a:solidFill>
                          <a:effectLst/>
                          <a:uLnTx/>
                          <a:uFillTx/>
                          <a:latin typeface="+mn-lt"/>
                          <a:ea typeface="+mn-ea"/>
                          <a:cs typeface="+mn-cs"/>
                        </a:rPr>
                        <a:t> 
 Es increíble que el gobierno del PRI de Tecalitlán no haya podido resolver el problema de aguas negras que desembocan en la comunidad de la Purísima, estuvimos ahí y nos comprometemos a que en los próximos años instalaremos una planta de tratamiento para resolver esta problematica.
Tengan la seguridad que nosotros no les vamos a fallar.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85580594"/>
                  </a:ext>
                </a:extLst>
              </a:tr>
            </a:tbl>
          </a:graphicData>
        </a:graphic>
      </p:graphicFrame>
      <p:sp>
        <p:nvSpPr>
          <p:cNvPr id="4" name="Text Placeholder 3">
            <a:extLst>
              <a:ext uri="{FF2B5EF4-FFF2-40B4-BE49-F238E27FC236}">
                <a16:creationId xmlns:a16="http://schemas.microsoft.com/office/drawing/2014/main" id="{8422EC35-DD40-4973-8157-B4DE73E2B979}"/>
              </a:ext>
            </a:extLst>
          </p:cNvPr>
          <p:cNvSpPr>
            <a:spLocks noGrp="1"/>
          </p:cNvSpPr>
          <p:nvPr>
            <p:ph type="body" sz="quarter" idx="14"/>
          </p:nvPr>
        </p:nvSpPr>
        <p:spPr/>
        <p:txBody>
          <a:bodyPr/>
          <a:lstStyle/>
          <a:p>
            <a:r>
              <a:rPr lang="en-US"/>
              <a:t>04/15/2018 - 04/29/2018</a:t>
            </a:r>
          </a:p>
        </p:txBody>
      </p:sp>
    </p:spTree>
    <p:extLst>
      <p:ext uri="{BB962C8B-B14F-4D97-AF65-F5344CB8AC3E}">
        <p14:creationId xmlns:p14="http://schemas.microsoft.com/office/powerpoint/2010/main" val="40457196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B3B3D-8A61-4FA5-A029-34E014D2127C}"/>
              </a:ext>
            </a:extLst>
          </p:cNvPr>
          <p:cNvSpPr>
            <a:spLocks noGrp="1"/>
          </p:cNvSpPr>
          <p:nvPr>
            <p:ph type="title"/>
          </p:nvPr>
        </p:nvSpPr>
        <p:spPr/>
        <p:txBody>
          <a:bodyPr/>
          <a:lstStyle/>
          <a:p>
            <a:r>
              <a:rPr lang="en-US"/>
              <a:t>Facebook Key Metrics Radar | All Pages</a:t>
            </a:r>
          </a:p>
        </p:txBody>
      </p:sp>
      <p:graphicFrame>
        <p:nvGraphicFramePr>
          <p:cNvPr id="6" name="Chart Placeholder 5">
            <a:extLst>
              <a:ext uri="{FF2B5EF4-FFF2-40B4-BE49-F238E27FC236}">
                <a16:creationId xmlns:a16="http://schemas.microsoft.com/office/drawing/2014/main" id="{DA1A1026-C557-4376-9872-A8E2310BEC19}"/>
              </a:ext>
            </a:extLst>
          </p:cNvPr>
          <p:cNvGraphicFramePr>
            <a:graphicFrameLocks noGrp="1"/>
          </p:cNvGraphicFramePr>
          <p:nvPr>
            <p:ph type="chart" sz="quarter" idx="13"/>
            <p:extLst>
              <p:ext uri="{D42A27DB-BD31-4B8C-83A1-F6EECF244321}">
                <p14:modId xmlns:p14="http://schemas.microsoft.com/office/powerpoint/2010/main" val="27850840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819929-43BC-4AD9-9382-6E233C2BE751}"/>
              </a:ext>
            </a:extLst>
          </p:cNvPr>
          <p:cNvSpPr>
            <a:spLocks noGrp="1"/>
          </p:cNvSpPr>
          <p:nvPr>
            <p:ph type="body" sz="quarter" idx="14"/>
          </p:nvPr>
        </p:nvSpPr>
        <p:spPr/>
        <p:txBody>
          <a:bodyPr/>
          <a:lstStyle/>
          <a:p>
            <a:r>
              <a:rPr lang="en-US"/>
              <a:t>04/15/2018 - 04/29/2018</a:t>
            </a:r>
          </a:p>
        </p:txBody>
      </p:sp>
      <p:sp>
        <p:nvSpPr>
          <p:cNvPr id="5" name="Footer Placeholder 4">
            <a:extLst>
              <a:ext uri="{FF2B5EF4-FFF2-40B4-BE49-F238E27FC236}">
                <a16:creationId xmlns:a16="http://schemas.microsoft.com/office/drawing/2014/main" id="{AC404E52-55A2-493F-AAF3-6B84D3DF81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895535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1604</Words>
  <Application>Microsoft Office PowerPoint</Application>
  <PresentationFormat>On-screen Show (4:3)</PresentationFormat>
  <Paragraphs>924</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Overview</vt:lpstr>
      <vt:lpstr>Facebook Key Metrics Table | All Pages</vt:lpstr>
      <vt:lpstr>Facebook Fans Total | All Pages</vt:lpstr>
      <vt:lpstr>Facebook Fans Change Rate | All Pages</vt:lpstr>
      <vt:lpstr>Facebook Interaction Rate | All Pages</vt:lpstr>
      <vt:lpstr>Facebook Total Interactions | All Pages</vt:lpstr>
      <vt:lpstr>Facebook Own Posts Table | All Pages - 1 of 19</vt:lpstr>
      <vt:lpstr>Facebook Own Posts Table | All Pages - 2 of 19</vt:lpstr>
      <vt:lpstr>Facebook Own Posts Table | All Pages - 3 of 19</vt:lpstr>
      <vt:lpstr>Facebook Own Posts Table | All Pages - 4 of 19</vt:lpstr>
      <vt:lpstr>Facebook Own Posts Table | All Pages - 5 of 19</vt:lpstr>
      <vt:lpstr>Facebook Own Posts Table | All Pages - 6 of 19</vt:lpstr>
      <vt:lpstr>Facebook Own Posts Table | All Pages - 7 of 19</vt:lpstr>
      <vt:lpstr>Facebook Own Posts Table | All Pages - 8 of 19</vt:lpstr>
      <vt:lpstr>Facebook Own Posts Table | All Pages - 9 of 19</vt:lpstr>
      <vt:lpstr>Facebook Own Posts Table | All Pages - 10 of 19</vt:lpstr>
      <vt:lpstr>Facebook Own Posts Table | All Pages - 11 of 19</vt:lpstr>
      <vt:lpstr>Facebook Own Posts Table | All Pages - 12 of 19</vt:lpstr>
      <vt:lpstr>Facebook Own Posts Table | All Pages - 13 of 19</vt:lpstr>
      <vt:lpstr>Facebook Own Posts Table | All Pages - 14 of 19</vt:lpstr>
      <vt:lpstr>Facebook Own Posts Table | All Pages - 15 of 19</vt:lpstr>
      <vt:lpstr>Facebook Own Posts Table | All Pages - 16 of 19</vt:lpstr>
      <vt:lpstr>Facebook Own Posts Table | All Pages - 17 of 19</vt:lpstr>
      <vt:lpstr>Facebook Own Posts Table | All Pages - 18 of 19</vt:lpstr>
      <vt:lpstr>Facebook Own Posts Table | All Pages - 19 of 19</vt:lpstr>
      <vt:lpstr>Facebook Key Metrics Radar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2018-04-30T06:17:01Z</dcterms:created>
  <dcterms:modified xsi:type="dcterms:W3CDTF">2018-04-30T06:18:04Z</dcterms:modified>
</cp:coreProperties>
</file>