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almutlaq1954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148741</c:v>
                </c:pt>
                <c:pt idx="1">
                  <c:v>148848</c:v>
                </c:pt>
                <c:pt idx="2">
                  <c:v>148989</c:v>
                </c:pt>
                <c:pt idx="3">
                  <c:v>149113</c:v>
                </c:pt>
                <c:pt idx="4">
                  <c:v>149263</c:v>
                </c:pt>
                <c:pt idx="5">
                  <c:v>149431</c:v>
                </c:pt>
                <c:pt idx="6">
                  <c:v>149596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AF-4F97-A865-D219AE198A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ihomeksa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156312</c:v>
                </c:pt>
                <c:pt idx="1">
                  <c:v>156537</c:v>
                </c:pt>
                <c:pt idx="2">
                  <c:v>156719</c:v>
                </c:pt>
                <c:pt idx="3">
                  <c:v>156947</c:v>
                </c:pt>
                <c:pt idx="4">
                  <c:v>157225</c:v>
                </c:pt>
                <c:pt idx="5">
                  <c:v>157480</c:v>
                </c:pt>
                <c:pt idx="6">
                  <c:v>157740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AF-4F97-A865-D219AE198A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citywsa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237895</c:v>
                </c:pt>
                <c:pt idx="1">
                  <c:v>237975</c:v>
                </c:pt>
                <c:pt idx="2">
                  <c:v>238056</c:v>
                </c:pt>
                <c:pt idx="3">
                  <c:v>238166</c:v>
                </c:pt>
                <c:pt idx="4">
                  <c:v>238343</c:v>
                </c:pt>
                <c:pt idx="5">
                  <c:v>238440</c:v>
                </c:pt>
                <c:pt idx="6">
                  <c:v>238561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AF-4F97-A865-D219AE198A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highpoint_sa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239741</c:v>
                </c:pt>
                <c:pt idx="1">
                  <c:v>239771</c:v>
                </c:pt>
                <c:pt idx="2">
                  <c:v>239759</c:v>
                </c:pt>
                <c:pt idx="3">
                  <c:v>239812</c:v>
                </c:pt>
                <c:pt idx="4">
                  <c:v>239870</c:v>
                </c:pt>
                <c:pt idx="5">
                  <c:v>239916</c:v>
                </c:pt>
                <c:pt idx="6">
                  <c:v>240027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7AF-4F97-A865-D219AE198A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globalgroupksa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306420</c:v>
                </c:pt>
                <c:pt idx="1">
                  <c:v>306504</c:v>
                </c:pt>
                <c:pt idx="2">
                  <c:v>306890</c:v>
                </c:pt>
                <c:pt idx="3">
                  <c:v>306926</c:v>
                </c:pt>
                <c:pt idx="4">
                  <c:v>306968</c:v>
                </c:pt>
                <c:pt idx="5">
                  <c:v>307308</c:v>
                </c:pt>
                <c:pt idx="6">
                  <c:v>307707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7AF-4F97-A865-D219AE198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668336"/>
        <c:axId val="345666040"/>
      </c:lineChart>
      <c:dateAx>
        <c:axId val="345668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66040"/>
        <c:crosses val="autoZero"/>
        <c:auto val="1"/>
        <c:lblOffset val="100"/>
        <c:baseTimeUnit val="days"/>
      </c:dateAx>
      <c:valAx>
        <c:axId val="34566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6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almutlaq1954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4.9775673148714998E-2</c:v>
                </c:pt>
                <c:pt idx="1">
                  <c:v>7.1937125607600003E-2</c:v>
                </c:pt>
                <c:pt idx="2">
                  <c:v>9.4727507255724E-2</c:v>
                </c:pt>
                <c:pt idx="3">
                  <c:v>8.3227620831067994E-2</c:v>
                </c:pt>
                <c:pt idx="4">
                  <c:v>0.1005948508849</c:v>
                </c:pt>
                <c:pt idx="5">
                  <c:v>0.11255301045805</c:v>
                </c:pt>
                <c:pt idx="6">
                  <c:v>0.11041885552529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EA-45E6-928D-C9D3BD9801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ihomeksa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0.14158407595569</c:v>
                </c:pt>
                <c:pt idx="1">
                  <c:v>0.14394288346383999</c:v>
                </c:pt>
                <c:pt idx="2">
                  <c:v>0.1162664417997</c:v>
                </c:pt>
                <c:pt idx="3">
                  <c:v>0.14548331727486999</c:v>
                </c:pt>
                <c:pt idx="4">
                  <c:v>0.17712985912442</c:v>
                </c:pt>
                <c:pt idx="5">
                  <c:v>0.16218794720940999</c:v>
                </c:pt>
                <c:pt idx="6">
                  <c:v>0.16510033020066001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BEA-45E6-928D-C9D3BD9801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citywsa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1.8919487071684001E-2</c:v>
                </c:pt>
                <c:pt idx="1">
                  <c:v>3.3628281384644E-2</c:v>
                </c:pt>
                <c:pt idx="2">
                  <c:v>3.4037188780334002E-2</c:v>
                </c:pt>
                <c:pt idx="3">
                  <c:v>4.6207615014953997E-2</c:v>
                </c:pt>
                <c:pt idx="4">
                  <c:v>7.4317912716341E-2</c:v>
                </c:pt>
                <c:pt idx="5">
                  <c:v>4.0697650025384002E-2</c:v>
                </c:pt>
                <c:pt idx="6">
                  <c:v>5.0746519040428997E-2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BEA-45E6-928D-C9D3BD9801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highpoint_sa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3.7541921812690999E-3</c:v>
                </c:pt>
                <c:pt idx="1">
                  <c:v>1.2513504156569001E-2</c:v>
                </c:pt>
                <c:pt idx="2">
                  <c:v>-5.0047753898510997E-3</c:v>
                </c:pt>
                <c:pt idx="3">
                  <c:v>2.2105530970683001E-2</c:v>
                </c:pt>
                <c:pt idx="4">
                  <c:v>2.4185612062783E-2</c:v>
                </c:pt>
                <c:pt idx="5">
                  <c:v>1.9177054237711998E-2</c:v>
                </c:pt>
                <c:pt idx="6">
                  <c:v>4.6266193167609E-2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BEA-45E6-928D-C9D3BD9801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globalgroupksa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-6.5269464986196003E-4</c:v>
                </c:pt>
                <c:pt idx="1">
                  <c:v>2.7413354219698E-2</c:v>
                </c:pt>
                <c:pt idx="2">
                  <c:v>0.12593636624644</c:v>
                </c:pt>
                <c:pt idx="3">
                  <c:v>1.1730587506924E-2</c:v>
                </c:pt>
                <c:pt idx="4">
                  <c:v>1.3684080201741999E-2</c:v>
                </c:pt>
                <c:pt idx="5">
                  <c:v>0.11076073076020999</c:v>
                </c:pt>
                <c:pt idx="6">
                  <c:v>0.12983716662111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BEA-45E6-928D-C9D3BD9801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664728"/>
        <c:axId val="345666696"/>
      </c:lineChart>
      <c:dateAx>
        <c:axId val="345664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66696"/>
        <c:crosses val="autoZero"/>
        <c:auto val="1"/>
        <c:lblOffset val="100"/>
        <c:baseTimeUnit val="days"/>
      </c:dateAx>
      <c:valAx>
        <c:axId val="34566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6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almutlaq1954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8.8999999999999996E-2</c:v>
                </c:pt>
                <c:pt idx="2">
                  <c:v>0</c:v>
                </c:pt>
                <c:pt idx="3">
                  <c:v>0</c:v>
                </c:pt>
                <c:pt idx="4">
                  <c:v>9.69E-2</c:v>
                </c:pt>
                <c:pt idx="5">
                  <c:v>9.5799999999999996E-2</c:v>
                </c:pt>
                <c:pt idx="6">
                  <c:v>7.4899999999999994E-2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E8-46F8-93C5-AAEF00BFE5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ihomeksa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9.3700000000000006E-2</c:v>
                </c:pt>
                <c:pt idx="1">
                  <c:v>6.7799999999999999E-2</c:v>
                </c:pt>
                <c:pt idx="2">
                  <c:v>5.3999999999999999E-2</c:v>
                </c:pt>
                <c:pt idx="3">
                  <c:v>4.9700000000000001E-2</c:v>
                </c:pt>
                <c:pt idx="4">
                  <c:v>6.6799999999999998E-2</c:v>
                </c:pt>
                <c:pt idx="5">
                  <c:v>0.1017</c:v>
                </c:pt>
                <c:pt idx="6">
                  <c:v>4.2900000000000001E-2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E8-46F8-93C5-AAEF00BFE5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citywsa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8.5800000000000001E-2</c:v>
                </c:pt>
                <c:pt idx="1">
                  <c:v>7.7799999999999994E-2</c:v>
                </c:pt>
                <c:pt idx="2">
                  <c:v>6.0499999999999998E-2</c:v>
                </c:pt>
                <c:pt idx="3">
                  <c:v>4.7500000000000001E-2</c:v>
                </c:pt>
                <c:pt idx="4">
                  <c:v>8.8599999999999998E-2</c:v>
                </c:pt>
                <c:pt idx="5">
                  <c:v>9.1399999999999995E-2</c:v>
                </c:pt>
                <c:pt idx="6">
                  <c:v>6.6699999999999995E-2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E8-46F8-93C5-AAEF00BFE5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highpoint_sa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1.72E-2</c:v>
                </c:pt>
                <c:pt idx="1">
                  <c:v>2.12E-2</c:v>
                </c:pt>
                <c:pt idx="2">
                  <c:v>1.8599999999999998E-2</c:v>
                </c:pt>
                <c:pt idx="3">
                  <c:v>1.77E-2</c:v>
                </c:pt>
                <c:pt idx="4">
                  <c:v>1.6299999999999999E-2</c:v>
                </c:pt>
                <c:pt idx="5">
                  <c:v>2.1999999999999999E-2</c:v>
                </c:pt>
                <c:pt idx="6">
                  <c:v>1.3100000000000001E-2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E8-46F8-93C5-AAEF00BFE5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globalgroupksa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2.9000000000000001E-2</c:v>
                </c:pt>
                <c:pt idx="1">
                  <c:v>2.46E-2</c:v>
                </c:pt>
                <c:pt idx="2">
                  <c:v>4.4499999999999998E-2</c:v>
                </c:pt>
                <c:pt idx="3">
                  <c:v>0</c:v>
                </c:pt>
                <c:pt idx="4">
                  <c:v>3.2000000000000001E-2</c:v>
                </c:pt>
                <c:pt idx="5">
                  <c:v>2.5399999999999999E-2</c:v>
                </c:pt>
                <c:pt idx="6">
                  <c:v>2.0899999999999998E-2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E8-46F8-93C5-AAEF00BFE5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514144"/>
        <c:axId val="403513816"/>
      </c:lineChart>
      <c:dateAx>
        <c:axId val="403514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513816"/>
        <c:crosses val="autoZero"/>
        <c:auto val="1"/>
        <c:lblOffset val="100"/>
        <c:baseTimeUnit val="days"/>
      </c:dateAx>
      <c:valAx>
        <c:axId val="40351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51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almutlaq1954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132</c:v>
                </c:pt>
                <c:pt idx="2">
                  <c:v>0</c:v>
                </c:pt>
                <c:pt idx="3">
                  <c:v>0</c:v>
                </c:pt>
                <c:pt idx="4">
                  <c:v>144</c:v>
                </c:pt>
                <c:pt idx="5">
                  <c:v>143</c:v>
                </c:pt>
                <c:pt idx="6">
                  <c:v>112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9B-4201-AF71-7E52ECC84F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ihomeksa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146</c:v>
                </c:pt>
                <c:pt idx="1">
                  <c:v>106</c:v>
                </c:pt>
                <c:pt idx="2">
                  <c:v>84</c:v>
                </c:pt>
                <c:pt idx="3">
                  <c:v>78</c:v>
                </c:pt>
                <c:pt idx="4">
                  <c:v>105</c:v>
                </c:pt>
                <c:pt idx="5">
                  <c:v>160</c:v>
                </c:pt>
                <c:pt idx="6">
                  <c:v>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9B-4201-AF71-7E52ECC84F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citywsa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204</c:v>
                </c:pt>
                <c:pt idx="1">
                  <c:v>185</c:v>
                </c:pt>
                <c:pt idx="2">
                  <c:v>144</c:v>
                </c:pt>
                <c:pt idx="3">
                  <c:v>113</c:v>
                </c:pt>
                <c:pt idx="4">
                  <c:v>211</c:v>
                </c:pt>
                <c:pt idx="5">
                  <c:v>218</c:v>
                </c:pt>
                <c:pt idx="6">
                  <c:v>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9B-4201-AF71-7E52ECC84F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highpoint_sa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41</c:v>
                </c:pt>
                <c:pt idx="1">
                  <c:v>50</c:v>
                </c:pt>
                <c:pt idx="2">
                  <c:v>44</c:v>
                </c:pt>
                <c:pt idx="3">
                  <c:v>42</c:v>
                </c:pt>
                <c:pt idx="4">
                  <c:v>39</c:v>
                </c:pt>
                <c:pt idx="5">
                  <c:v>52</c:v>
                </c:pt>
                <c:pt idx="6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19B-4201-AF71-7E52ECC84F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globalgroupksa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43222</c:v>
                </c:pt>
                <c:pt idx="1">
                  <c:v>43223</c:v>
                </c:pt>
                <c:pt idx="2">
                  <c:v>43224</c:v>
                </c:pt>
                <c:pt idx="3">
                  <c:v>43225</c:v>
                </c:pt>
                <c:pt idx="4">
                  <c:v>43226</c:v>
                </c:pt>
                <c:pt idx="5">
                  <c:v>43227</c:v>
                </c:pt>
                <c:pt idx="6">
                  <c:v>43228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88</c:v>
                </c:pt>
                <c:pt idx="1">
                  <c:v>75</c:v>
                </c:pt>
                <c:pt idx="2">
                  <c:v>136</c:v>
                </c:pt>
                <c:pt idx="3">
                  <c:v>0</c:v>
                </c:pt>
                <c:pt idx="4">
                  <c:v>98</c:v>
                </c:pt>
                <c:pt idx="5">
                  <c:v>77</c:v>
                </c:pt>
                <c:pt idx="6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19B-4201-AF71-7E52ECC84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118152"/>
        <c:axId val="407116184"/>
      </c:lineChart>
      <c:dateAx>
        <c:axId val="407118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116184"/>
        <c:crosses val="autoZero"/>
        <c:auto val="1"/>
        <c:lblOffset val="100"/>
        <c:baseTimeUnit val="days"/>
      </c:dateAx>
      <c:valAx>
        <c:axId val="40711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118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B2237-F617-4B42-8E61-62754792FE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12C000-FBBA-4481-BFB6-E2D58B0BA1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ihometr</a:t>
            </a:r>
          </a:p>
        </p:txBody>
      </p:sp>
    </p:spTree>
    <p:extLst>
      <p:ext uri="{BB962C8B-B14F-4D97-AF65-F5344CB8AC3E}">
        <p14:creationId xmlns:p14="http://schemas.microsoft.com/office/powerpoint/2010/main" val="3556759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B4C5D-198D-46E1-AF70-3970D3E9A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8F72A9-7AE5-4410-88C8-39C3132147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0296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890849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203829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85062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503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073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50564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583175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527697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44769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885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87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almutlaq1954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07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ihomeksa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29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citywsa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73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highpoint_sa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138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globalgroupksa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14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77FFE-2391-4DFC-BC96-2DE7B916C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1942328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C90F3-5122-40C7-86F9-DF57B2B1C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5705BC-9043-4C19-B4D1-C8585C2232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0695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43C7D-BA9C-4850-8971-6579DBE81B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05/02/2018 - 05/08/2018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D604B-44C6-4BEE-88ED-0F0D57EAB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591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C0D30-CC72-428A-86A9-93AB2AF03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A09213-3AFF-4027-9582-4B0DD7A4EC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1883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42947-3A28-42B5-9985-869FC3F8EC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05/02/2018 - 05/08/2018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9BD9A-F0F1-44F8-9021-1F8C08A5C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832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B823D-0F0B-4713-BA4E-6006FDE75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9FFD1E-3C87-44C3-AAB2-39A8508D67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360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054462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47466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09705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658838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9605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161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ihomeksa - 2018-05-08 23:00:33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حتى بعد خدمة التوصيل المجاني تقدم خدمة التركيب والصيانة الشاملة إلا أنها لا تشمل سوء الاستخدام ( تطبق الشروط والأحكام 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66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highpoint_sa - 2018-05-08 21:01:27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لمحبي التفاصيل الواضحة نقدم لكم غرفة نوم (سبيكتروم)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👌🏼‬
‫٠‬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رمضان‬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10% الى 50%‬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78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almutlaq1954 - 2018-05-08 17:10:07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وتخفيضات مفروشات المطلق
خصم 25% على أقمشة وردة
مع مفروشات المطلق ابشر بالخير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821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ihomeksa - 2018-05-08 16:45:49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كنب الزاوية هو أفضل اختيار للغرف الضيقة وتوفير المساحات، زاوية دياز مكونة من 3 قطع. #تخفيضات تصل حتى 50% على جميع المنتجات #يحقلهم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086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5259D-DB6B-4247-AE0A-BB7D676CE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2248116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487EC-432A-404B-8FE9-2E725314B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658674-BFAA-4711-8BCD-0DC3BDFEB7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4891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38477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5433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77837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91359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7898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5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15:56:25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24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15:56:02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328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15:55:33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891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39FC6-F676-4080-9F57-24E48C649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922435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30BA5-C097-4609-BBDC-A1BEDA4EA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5EE23C-2C69-42F3-BBC1-BB24D02B4F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0577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805808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51043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1564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90783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60852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709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604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15:53:54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95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15:53:33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316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5B3EA-17C5-4172-A9AF-B9CF81157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4017732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7A901-D0B8-4793-9E71-D5400C088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DFC5A1-6B50-4C1B-AA65-3D7963FF2E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959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475234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2278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89251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4622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6466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27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15:53:02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5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300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15:52:33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97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B5309-E24B-4BEF-BE4D-0DAF486E8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2503637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94C0F-8F56-44F0-9CC0-E388368F7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1AEEB7-9DCE-47B8-96F8-4D833217B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930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947986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6619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2742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230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7066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27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278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15:52:08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431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360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C2D00-0AF4-4178-963F-084D9C3BE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36689939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4ABC0-F3C6-4943-BC66-B935229EF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E9B43-F86F-446D-81E0-5E0699067E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4025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069177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39860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6256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30743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5794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17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82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724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- 2018-05-08 15:50:52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 لا مثيل لها و خلينا الضريبة علينا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👍👍👍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تتفهم شغفك بكل ماهو راقي وجميل في عالم الأثاث وذلك بتقديم اثاث ذو جوده عالية وذوق رفيع وبأسعار تناسب الجميع ⚘
#حنا_أطلق_منهم 
#هوس #خريص #الرياض #العالمي #الخبر_الشرقيه #مفروشات #تصميم_داخلي #مجموعة_العالمي #اثاث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087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7E0C4-8C59-49D5-8C8B-6F54ACA053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05/02/2018 - 05/08/2018</a:t>
            </a:r>
          </a:p>
        </p:txBody>
      </p:sp>
    </p:spTree>
    <p:extLst>
      <p:ext uri="{BB962C8B-B14F-4D97-AF65-F5344CB8AC3E}">
        <p14:creationId xmlns:p14="http://schemas.microsoft.com/office/powerpoint/2010/main" val="1720798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7FBD9-C622-4BAF-8B18-6A4AF66C9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6AB5DD-0923-4C3F-AC8A-73A86DCB07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5635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5B04C-B8DE-4F66-9CF9-53F63426C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05/02/2018 - 06/08/2018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04840-A7C3-4E11-AC15-4844C99AC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697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794AA-5E33-4D20-A2A9-AF30D50D5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D4E8D7-7937-4413-8B02-CA7FA5B796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1063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FDE88-97C9-448F-B736-31BE82ADA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05/02/2018 - 05/08/2018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C3353-8B7D-4E62-AC20-2248396EA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1490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411</Words>
  <Application>Microsoft Office PowerPoint</Application>
  <PresentationFormat>On-screen Show (4:3)</PresentationFormat>
  <Paragraphs>213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Overview</vt:lpstr>
      <vt:lpstr>Instagram Key Metrics Table | All Pages</vt:lpstr>
      <vt:lpstr>Instagram Followers Total | All Pages</vt:lpstr>
      <vt:lpstr>Instagram Followers Change Rate | All Pages</vt:lpstr>
      <vt:lpstr>Instagram Posts Table | All Pages - 1 of 6</vt:lpstr>
      <vt:lpstr>Instagram Posts Table | All Pages - 2 of 6</vt:lpstr>
      <vt:lpstr>Instagram Posts Table | All Pages - 3 of 6</vt:lpstr>
      <vt:lpstr>Instagram Posts Table | All Pages - 4 of 6</vt:lpstr>
      <vt:lpstr>Instagram Posts Table | All Pages - 5 of 6</vt:lpstr>
      <vt:lpstr>Instagram Posts Table | All Pages - 6 of 6</vt:lpstr>
      <vt:lpstr>Instagram Interaction Rate | All Pages</vt:lpstr>
      <vt:lpstr>Instagram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2018-05-09T10:10:01Z</dcterms:created>
  <dcterms:modified xsi:type="dcterms:W3CDTF">2018-05-09T10:10:28Z</dcterms:modified>
</cp:coreProperties>
</file>