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almutlaq1954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146134</c:v>
                </c:pt>
                <c:pt idx="1">
                  <c:v>146590</c:v>
                </c:pt>
                <c:pt idx="2">
                  <c:v>146922</c:v>
                </c:pt>
                <c:pt idx="3">
                  <c:v>147157</c:v>
                </c:pt>
                <c:pt idx="4">
                  <c:v>147334</c:v>
                </c:pt>
                <c:pt idx="5">
                  <c:v>147459</c:v>
                </c:pt>
                <c:pt idx="6">
                  <c:v>147590</c:v>
                </c:pt>
                <c:pt idx="7">
                  <c:v>147686</c:v>
                </c:pt>
                <c:pt idx="8">
                  <c:v>147791</c:v>
                </c:pt>
                <c:pt idx="9">
                  <c:v>147890</c:v>
                </c:pt>
                <c:pt idx="10">
                  <c:v>148000</c:v>
                </c:pt>
                <c:pt idx="11">
                  <c:v>148123</c:v>
                </c:pt>
                <c:pt idx="12">
                  <c:v>148202</c:v>
                </c:pt>
                <c:pt idx="13">
                  <c:v>148288</c:v>
                </c:pt>
                <c:pt idx="14">
                  <c:v>148395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CA-4305-B8FA-59B646B9D2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ihomeksa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152220</c:v>
                </c:pt>
                <c:pt idx="1">
                  <c:v>152612</c:v>
                </c:pt>
                <c:pt idx="2">
                  <c:v>152879</c:v>
                </c:pt>
                <c:pt idx="3">
                  <c:v>153119</c:v>
                </c:pt>
                <c:pt idx="4">
                  <c:v>153290</c:v>
                </c:pt>
                <c:pt idx="5">
                  <c:v>153430</c:v>
                </c:pt>
                <c:pt idx="6">
                  <c:v>153619</c:v>
                </c:pt>
                <c:pt idx="7">
                  <c:v>153891</c:v>
                </c:pt>
                <c:pt idx="8">
                  <c:v>154150</c:v>
                </c:pt>
                <c:pt idx="9">
                  <c:v>154375</c:v>
                </c:pt>
                <c:pt idx="10">
                  <c:v>154613</c:v>
                </c:pt>
                <c:pt idx="11">
                  <c:v>154835</c:v>
                </c:pt>
                <c:pt idx="12">
                  <c:v>154993</c:v>
                </c:pt>
                <c:pt idx="13">
                  <c:v>155252</c:v>
                </c:pt>
                <c:pt idx="14">
                  <c:v>155471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CA-4305-B8FA-59B646B9D2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citywsa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236482</c:v>
                </c:pt>
                <c:pt idx="1">
                  <c:v>236570</c:v>
                </c:pt>
                <c:pt idx="2">
                  <c:v>236612</c:v>
                </c:pt>
                <c:pt idx="3">
                  <c:v>236707</c:v>
                </c:pt>
                <c:pt idx="4">
                  <c:v>236793</c:v>
                </c:pt>
                <c:pt idx="5">
                  <c:v>236867</c:v>
                </c:pt>
                <c:pt idx="6">
                  <c:v>236934</c:v>
                </c:pt>
                <c:pt idx="7">
                  <c:v>237004</c:v>
                </c:pt>
                <c:pt idx="8">
                  <c:v>237084</c:v>
                </c:pt>
                <c:pt idx="9">
                  <c:v>237130</c:v>
                </c:pt>
                <c:pt idx="10">
                  <c:v>237206</c:v>
                </c:pt>
                <c:pt idx="11">
                  <c:v>237310</c:v>
                </c:pt>
                <c:pt idx="12">
                  <c:v>237380</c:v>
                </c:pt>
                <c:pt idx="13">
                  <c:v>237459</c:v>
                </c:pt>
                <c:pt idx="14">
                  <c:v>237557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CA-4305-B8FA-59B646B9D2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highpoint_sa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2CA-4305-B8FA-59B646B9D2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globalgroupksa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2CA-4305-B8FA-59B646B9D2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850624"/>
        <c:axId val="332850952"/>
      </c:lineChart>
      <c:dateAx>
        <c:axId val="332850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850952"/>
        <c:crosses val="autoZero"/>
        <c:auto val="1"/>
        <c:lblOffset val="100"/>
        <c:baseTimeUnit val="days"/>
      </c:dateAx>
      <c:valAx>
        <c:axId val="33285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85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almutlaq1954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0.10206528067952</c:v>
                </c:pt>
                <c:pt idx="1">
                  <c:v>0.31204237206947</c:v>
                </c:pt>
                <c:pt idx="2">
                  <c:v>0.22648202469473</c:v>
                </c:pt>
                <c:pt idx="3">
                  <c:v>0.15994881637875999</c:v>
                </c:pt>
                <c:pt idx="4">
                  <c:v>0.12027970127143001</c:v>
                </c:pt>
                <c:pt idx="5">
                  <c:v>8.4841245062240001E-2</c:v>
                </c:pt>
                <c:pt idx="6">
                  <c:v>8.8838253344997994E-2</c:v>
                </c:pt>
                <c:pt idx="7">
                  <c:v>6.5045057253201005E-2</c:v>
                </c:pt>
                <c:pt idx="8">
                  <c:v>7.1096786425253994E-2</c:v>
                </c:pt>
                <c:pt idx="9">
                  <c:v>6.6986487675163006E-2</c:v>
                </c:pt>
                <c:pt idx="10">
                  <c:v>7.4379606464264003E-2</c:v>
                </c:pt>
                <c:pt idx="11">
                  <c:v>8.3108108108107995E-2</c:v>
                </c:pt>
                <c:pt idx="12">
                  <c:v>5.3334053455574001E-2</c:v>
                </c:pt>
                <c:pt idx="13">
                  <c:v>5.8028906492489998E-2</c:v>
                </c:pt>
                <c:pt idx="14">
                  <c:v>7.2156883901596997E-2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24-4F20-BE90-C1BC4542AF1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ihomeksa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7.8237486933024999E-2</c:v>
                </c:pt>
                <c:pt idx="1">
                  <c:v>0.25752200762055</c:v>
                </c:pt>
                <c:pt idx="2">
                  <c:v>0.17495347679081999</c:v>
                </c:pt>
                <c:pt idx="3">
                  <c:v>0.15698689813513</c:v>
                </c:pt>
                <c:pt idx="4">
                  <c:v>0.11167784533598001</c:v>
                </c:pt>
                <c:pt idx="5">
                  <c:v>9.1330158523061006E-2</c:v>
                </c:pt>
                <c:pt idx="6">
                  <c:v>0.12318321058463</c:v>
                </c:pt>
                <c:pt idx="7">
                  <c:v>0.17706143120317</c:v>
                </c:pt>
                <c:pt idx="8">
                  <c:v>0.16830094027591</c:v>
                </c:pt>
                <c:pt idx="9">
                  <c:v>0.14596172559196</c:v>
                </c:pt>
                <c:pt idx="10">
                  <c:v>0.15417004048583</c:v>
                </c:pt>
                <c:pt idx="11">
                  <c:v>0.14358430403653</c:v>
                </c:pt>
                <c:pt idx="12">
                  <c:v>0.1020441114735</c:v>
                </c:pt>
                <c:pt idx="13">
                  <c:v>0.1671043208403</c:v>
                </c:pt>
                <c:pt idx="14">
                  <c:v>0.14106098472160999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124-4F20-BE90-C1BC4542AF1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citywsa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1.7763491794959001E-2</c:v>
                </c:pt>
                <c:pt idx="1">
                  <c:v>3.7212134538781E-2</c:v>
                </c:pt>
                <c:pt idx="2">
                  <c:v>1.7753730396923E-2</c:v>
                </c:pt>
                <c:pt idx="3">
                  <c:v>4.0150119182458997E-2</c:v>
                </c:pt>
                <c:pt idx="4">
                  <c:v>3.6331836405345E-2</c:v>
                </c:pt>
                <c:pt idx="5">
                  <c:v>3.1250923802645998E-2</c:v>
                </c:pt>
                <c:pt idx="6">
                  <c:v>2.8285915724857998E-2</c:v>
                </c:pt>
                <c:pt idx="7">
                  <c:v>2.9544092447686E-2</c:v>
                </c:pt>
                <c:pt idx="8">
                  <c:v>3.3754704561947999E-2</c:v>
                </c:pt>
                <c:pt idx="9">
                  <c:v>1.9402405898331001E-2</c:v>
                </c:pt>
                <c:pt idx="10">
                  <c:v>3.2049930417913999E-2</c:v>
                </c:pt>
                <c:pt idx="11">
                  <c:v>4.3843747628643001E-2</c:v>
                </c:pt>
                <c:pt idx="12">
                  <c:v>2.9497282036154999E-2</c:v>
                </c:pt>
                <c:pt idx="13">
                  <c:v>3.3279973039009002E-2</c:v>
                </c:pt>
                <c:pt idx="14">
                  <c:v>4.127028244876E-2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124-4F20-BE90-C1BC4542AF1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highpoint_sa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124-4F20-BE90-C1BC4542AF1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globalgroupksa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124-4F20-BE90-C1BC4542A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56104"/>
        <c:axId val="286053480"/>
      </c:lineChart>
      <c:dateAx>
        <c:axId val="286056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3480"/>
        <c:crosses val="autoZero"/>
        <c:auto val="1"/>
        <c:lblOffset val="100"/>
        <c:baseTimeUnit val="days"/>
      </c:dateAx>
      <c:valAx>
        <c:axId val="286053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almutlaq1954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0.24099999999999999</c:v>
                </c:pt>
                <c:pt idx="1">
                  <c:v>0.16059999999999999</c:v>
                </c:pt>
                <c:pt idx="2">
                  <c:v>0.1431</c:v>
                </c:pt>
                <c:pt idx="3">
                  <c:v>0.1646</c:v>
                </c:pt>
                <c:pt idx="4">
                  <c:v>0</c:v>
                </c:pt>
                <c:pt idx="5">
                  <c:v>0.12920000000000001</c:v>
                </c:pt>
                <c:pt idx="6">
                  <c:v>0</c:v>
                </c:pt>
                <c:pt idx="7">
                  <c:v>0.15310000000000001</c:v>
                </c:pt>
                <c:pt idx="8">
                  <c:v>0.12590000000000001</c:v>
                </c:pt>
                <c:pt idx="9">
                  <c:v>0</c:v>
                </c:pt>
                <c:pt idx="10">
                  <c:v>0.1129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DC-4FBE-A000-A0963A1D57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ihomeksa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0.1613</c:v>
                </c:pt>
                <c:pt idx="1">
                  <c:v>0.1726</c:v>
                </c:pt>
                <c:pt idx="2">
                  <c:v>0.1205</c:v>
                </c:pt>
                <c:pt idx="3">
                  <c:v>9.4799999999999995E-2</c:v>
                </c:pt>
                <c:pt idx="4">
                  <c:v>0.1643</c:v>
                </c:pt>
                <c:pt idx="5">
                  <c:v>0.1053</c:v>
                </c:pt>
                <c:pt idx="6">
                  <c:v>9.9699999999999997E-2</c:v>
                </c:pt>
                <c:pt idx="7">
                  <c:v>0.105</c:v>
                </c:pt>
                <c:pt idx="8">
                  <c:v>0.14219999999999999</c:v>
                </c:pt>
                <c:pt idx="9">
                  <c:v>0.15</c:v>
                </c:pt>
                <c:pt idx="10">
                  <c:v>5.3900000000000003E-2</c:v>
                </c:pt>
                <c:pt idx="11">
                  <c:v>0.1181</c:v>
                </c:pt>
                <c:pt idx="12">
                  <c:v>4.99E-2</c:v>
                </c:pt>
                <c:pt idx="13">
                  <c:v>5.3600000000000002E-2</c:v>
                </c:pt>
                <c:pt idx="14">
                  <c:v>4.1000000000000002E-2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7DC-4FBE-A000-A0963A1D57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citywsa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0.1827</c:v>
                </c:pt>
                <c:pt idx="1">
                  <c:v>6.1699999999999998E-2</c:v>
                </c:pt>
                <c:pt idx="2">
                  <c:v>7.6100000000000001E-2</c:v>
                </c:pt>
                <c:pt idx="3">
                  <c:v>8.1600000000000006E-2</c:v>
                </c:pt>
                <c:pt idx="4">
                  <c:v>5.5300000000000002E-2</c:v>
                </c:pt>
                <c:pt idx="5">
                  <c:v>7.2599999999999998E-2</c:v>
                </c:pt>
                <c:pt idx="6">
                  <c:v>7.0900000000000005E-2</c:v>
                </c:pt>
                <c:pt idx="7">
                  <c:v>7.4300000000000005E-2</c:v>
                </c:pt>
                <c:pt idx="8">
                  <c:v>7.2800000000000004E-2</c:v>
                </c:pt>
                <c:pt idx="9">
                  <c:v>0.1008</c:v>
                </c:pt>
                <c:pt idx="10">
                  <c:v>8.14E-2</c:v>
                </c:pt>
                <c:pt idx="11">
                  <c:v>8.6800000000000002E-2</c:v>
                </c:pt>
                <c:pt idx="12">
                  <c:v>4.8899999999999999E-2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7DC-4FBE-A000-A0963A1D57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highpoint_sa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7DC-4FBE-A000-A0963A1D57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globalgroupksa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7DC-4FBE-A000-A0963A1D5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966600"/>
        <c:axId val="388967256"/>
      </c:lineChart>
      <c:dateAx>
        <c:axId val="388966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67256"/>
        <c:crosses val="autoZero"/>
        <c:auto val="1"/>
        <c:lblOffset val="100"/>
        <c:baseTimeUnit val="days"/>
      </c:dateAx>
      <c:valAx>
        <c:axId val="38896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96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almutlaq1954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352</c:v>
                </c:pt>
                <c:pt idx="1">
                  <c:v>235</c:v>
                </c:pt>
                <c:pt idx="2">
                  <c:v>210</c:v>
                </c:pt>
                <c:pt idx="3">
                  <c:v>242</c:v>
                </c:pt>
                <c:pt idx="4">
                  <c:v>0</c:v>
                </c:pt>
                <c:pt idx="5">
                  <c:v>190</c:v>
                </c:pt>
                <c:pt idx="6">
                  <c:v>0</c:v>
                </c:pt>
                <c:pt idx="7">
                  <c:v>226</c:v>
                </c:pt>
                <c:pt idx="8">
                  <c:v>186</c:v>
                </c:pt>
                <c:pt idx="9">
                  <c:v>0</c:v>
                </c:pt>
                <c:pt idx="10">
                  <c:v>167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B3-4798-9789-B60E1CE11F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ihomeksa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245</c:v>
                </c:pt>
                <c:pt idx="1">
                  <c:v>263</c:v>
                </c:pt>
                <c:pt idx="2">
                  <c:v>184</c:v>
                </c:pt>
                <c:pt idx="3">
                  <c:v>145</c:v>
                </c:pt>
                <c:pt idx="4">
                  <c:v>251</c:v>
                </c:pt>
                <c:pt idx="5">
                  <c:v>161</c:v>
                </c:pt>
                <c:pt idx="6">
                  <c:v>153</c:v>
                </c:pt>
                <c:pt idx="7">
                  <c:v>161</c:v>
                </c:pt>
                <c:pt idx="8">
                  <c:v>219</c:v>
                </c:pt>
                <c:pt idx="9">
                  <c:v>231</c:v>
                </c:pt>
                <c:pt idx="10">
                  <c:v>83</c:v>
                </c:pt>
                <c:pt idx="11">
                  <c:v>182</c:v>
                </c:pt>
                <c:pt idx="12">
                  <c:v>77</c:v>
                </c:pt>
                <c:pt idx="13">
                  <c:v>83</c:v>
                </c:pt>
                <c:pt idx="14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B3-4798-9789-B60E1CE11F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citywsa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432</c:v>
                </c:pt>
                <c:pt idx="1">
                  <c:v>146</c:v>
                </c:pt>
                <c:pt idx="2">
                  <c:v>180</c:v>
                </c:pt>
                <c:pt idx="3">
                  <c:v>193</c:v>
                </c:pt>
                <c:pt idx="4">
                  <c:v>131</c:v>
                </c:pt>
                <c:pt idx="5">
                  <c:v>172</c:v>
                </c:pt>
                <c:pt idx="6">
                  <c:v>168</c:v>
                </c:pt>
                <c:pt idx="7">
                  <c:v>176</c:v>
                </c:pt>
                <c:pt idx="8">
                  <c:v>172</c:v>
                </c:pt>
                <c:pt idx="9">
                  <c:v>239</c:v>
                </c:pt>
                <c:pt idx="10">
                  <c:v>193</c:v>
                </c:pt>
                <c:pt idx="11">
                  <c:v>206</c:v>
                </c:pt>
                <c:pt idx="12">
                  <c:v>116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B3-4798-9789-B60E1CE11F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highpoint_sa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92</c:v>
                </c:pt>
                <c:pt idx="1">
                  <c:v>65</c:v>
                </c:pt>
                <c:pt idx="2">
                  <c:v>36</c:v>
                </c:pt>
                <c:pt idx="3">
                  <c:v>52</c:v>
                </c:pt>
                <c:pt idx="4">
                  <c:v>48</c:v>
                </c:pt>
                <c:pt idx="5">
                  <c:v>36</c:v>
                </c:pt>
                <c:pt idx="6">
                  <c:v>32</c:v>
                </c:pt>
                <c:pt idx="7">
                  <c:v>46</c:v>
                </c:pt>
                <c:pt idx="8">
                  <c:v>73</c:v>
                </c:pt>
                <c:pt idx="9">
                  <c:v>41</c:v>
                </c:pt>
                <c:pt idx="10">
                  <c:v>42</c:v>
                </c:pt>
                <c:pt idx="11">
                  <c:v>56</c:v>
                </c:pt>
                <c:pt idx="12">
                  <c:v>51</c:v>
                </c:pt>
                <c:pt idx="13">
                  <c:v>101</c:v>
                </c:pt>
                <c:pt idx="14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DB3-4798-9789-B60E1CE11F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globalgroupksa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43204</c:v>
                </c:pt>
                <c:pt idx="1">
                  <c:v>43205</c:v>
                </c:pt>
                <c:pt idx="2">
                  <c:v>43206</c:v>
                </c:pt>
                <c:pt idx="3">
                  <c:v>43207</c:v>
                </c:pt>
                <c:pt idx="4">
                  <c:v>43208</c:v>
                </c:pt>
                <c:pt idx="5">
                  <c:v>43209</c:v>
                </c:pt>
                <c:pt idx="6">
                  <c:v>43210</c:v>
                </c:pt>
                <c:pt idx="7">
                  <c:v>43211</c:v>
                </c:pt>
                <c:pt idx="8">
                  <c:v>43212</c:v>
                </c:pt>
                <c:pt idx="9">
                  <c:v>43213</c:v>
                </c:pt>
                <c:pt idx="10">
                  <c:v>43214</c:v>
                </c:pt>
                <c:pt idx="11">
                  <c:v>43215</c:v>
                </c:pt>
                <c:pt idx="12">
                  <c:v>43216</c:v>
                </c:pt>
                <c:pt idx="13">
                  <c:v>43217</c:v>
                </c:pt>
                <c:pt idx="14">
                  <c:v>43218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98</c:v>
                </c:pt>
                <c:pt idx="1">
                  <c:v>106</c:v>
                </c:pt>
                <c:pt idx="2">
                  <c:v>88</c:v>
                </c:pt>
                <c:pt idx="3">
                  <c:v>93</c:v>
                </c:pt>
                <c:pt idx="4">
                  <c:v>127</c:v>
                </c:pt>
                <c:pt idx="5">
                  <c:v>90</c:v>
                </c:pt>
                <c:pt idx="6">
                  <c:v>123</c:v>
                </c:pt>
                <c:pt idx="7">
                  <c:v>93</c:v>
                </c:pt>
                <c:pt idx="8">
                  <c:v>93</c:v>
                </c:pt>
                <c:pt idx="9">
                  <c:v>124</c:v>
                </c:pt>
                <c:pt idx="10">
                  <c:v>123</c:v>
                </c:pt>
                <c:pt idx="11">
                  <c:v>78</c:v>
                </c:pt>
                <c:pt idx="12">
                  <c:v>101</c:v>
                </c:pt>
                <c:pt idx="13">
                  <c:v>82</c:v>
                </c:pt>
                <c:pt idx="14">
                  <c:v>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1DB3-4798-9789-B60E1CE11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935072"/>
        <c:axId val="392936056"/>
      </c:lineChart>
      <c:dateAx>
        <c:axId val="39293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36056"/>
        <c:crosses val="autoZero"/>
        <c:auto val="1"/>
        <c:lblOffset val="100"/>
        <c:baseTimeUnit val="days"/>
      </c:dateAx>
      <c:valAx>
        <c:axId val="39293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93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426B-BBE3-4CF7-A0C6-1C6CE90DE0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4E4859-6626-488D-9D1C-4853178CF4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ihometr</a:t>
            </a:r>
          </a:p>
        </p:txBody>
      </p:sp>
    </p:spTree>
    <p:extLst>
      <p:ext uri="{BB962C8B-B14F-4D97-AF65-F5344CB8AC3E}">
        <p14:creationId xmlns:p14="http://schemas.microsoft.com/office/powerpoint/2010/main" val="14417903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67313-6DC4-4E25-B4CF-716FD743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B120C-7FAB-461B-9F05-83D2AB0D4E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92530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434381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904860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4784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13992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8640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153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826884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250408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00246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4667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412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highpoint_sa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66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almutlaq1954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50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ihomeksa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810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citywsa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756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globalgroupksa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127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8B4E6-8343-4056-9990-7AAC1D8365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382271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53EFB-D876-40F0-BA37-1C4CBA831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1EA544-428C-4AFC-B331-ABE2AE246E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7570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EC7CD-28D2-4C77-A636-30824D66F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04/14/2018 - 04/28/2018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4F83FD-245B-4E28-AC3C-A4F4B16CE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8982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01B1D-5163-4B10-A4D5-F6090CE73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73302D-DCD4-44AB-A113-73DADC3D31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8229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7E33F-1B3B-49AF-87E9-22E672730B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04/14/2018 - 04/28/2018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47DDA8-E37A-4D29-8638-0259C3B42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96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E7790-3C45-4B2A-8D67-7F183706C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D712D-6859-444A-9BDD-C70A426CEE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4418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6065113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018549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30987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15589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74413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797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ihomeksa - 2018-04-28 23:07:25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كنب بنتلي من أفضل الإختيارات من مجموعات الكنب، بسعر مخفض الآن #تخفيضات #كنب_آي_هوم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6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ihomeksa - 2018-04-28 23:06:03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لاتفوتوا موسم التخفيضات الاقوى في آي هوم حتى ٥٠٪؜ على جميع المنتجات  #تخفيضات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0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highpoint_sa - 2018-04-28 22:03:19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الأيام الأخيره للتخفيضات .. سارعوا بزيارتنا .‬
‫٠‬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خصومات‬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من10% الى 50%‬
‫٠‬
‫☎‬
‫للإستفسار:‬
‫920002777 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0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highpoint_sa - 2018-04-28 19:06:44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للجدران الداكنة وذات النقوش مفعول سحريّ، فهي تجعل الغرف الصغيرة الحجم تبدو أكبر حجماً واكثر رونقاً!‬
‫٠‬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ورق_جدران‬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هاي_بوينت‬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‫٠‬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خصم‬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خصومات‬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من10% الى50%‬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8922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7EEF73-7629-44B9-BDD5-267A42196B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4231404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0EF84-7203-4C52-94F7-CE08C090A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F95111-0EEF-4169-B1CD-E6A442DE9E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9523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215021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61009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2606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05947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82940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13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15:49:21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 يومك بشكل أنيق ، مع خياراتنا الكلاسيكيه الساحره لغرف النوم والتي تتميز بتفاصيل بديعه وجوده عاليه لا تضاهى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حنا_أطلق_منهم ‎#هوس ‎#خريص ‎#العربي ‎#جده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844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15:45:21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اريكه ركنية يمكن تغييرها نحو اليمين أو اليسار وتتميز بقماشها القوي الذي لا يتأثر مع مرور الزمن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🛋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حنا_أطلق_منهم ‎#مودرن_هوم ‎#الرياض ‎#ادفن_مودرن ‎#جده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028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highpoint_sa - 2018-04-28 15:09:04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كوب من القهوة ؛ وجلوس على أحد هذة الأطقم الرائعة هو كل ما نحتاجة!‬
‫٠‬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خصومات‬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من10% الى 50%‬
‫٠‬
‫☎ للإستفسار: 920002777‬
‫٠‬
‫تسوق الآن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اون_لاين‬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🛒 ⁦‪Highpoint.com.sa‬⁩‬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91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14:02:22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أثر حماسة ضيوفك في بيئة جذابه وفاخره مع الخشب الداكن وايضا هادئة وطبيعة عن طريق اللون اللؤلؤي الجميل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حنا_اطلق_منهم ‎#غرفتي ‎#بن_دايل ‎#مودرن_هوم ‎#الخبر ‎#الرياض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95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14:00:42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غرفة نوم ساحره يندمج  بها اللون اللؤلؤي واللون الذهبي الذي يزيدها فخامه وأناقة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حنا_أطلق_منهم
‎#ادفن_مودرن ‎#جده ‎#مودرن_هوم ‎#الخبر ‎#خريص ‎#بريده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206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AFC9A-178F-4854-9CCF-D8177E465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4023012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18841-F59B-4F47-BE2B-03D7606F7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AD86C6-E480-4318-B087-7B695878E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0138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629009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258266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13260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68692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0939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607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13:59:12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ابتكر مساحه جميله وغاية في التناسق  مع مجموعة العالمي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حنا_أطلق_منهم ‎#مودرن_هوم ‎#الخبر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11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13:28:50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عندما ترغب في الاستمتاع بعشاء خاص ، او وجبه عائليه شهيه ، او وليمة للأصدقاء ، فإن مجموعتنا مليئة بقطع سفر الطعام  التي نضمن أن تنال إعجاب الجميع ⚘ ‎#حنا_أطلق_منهم ‎#ادفن_مودرن ‎#جده ‎#مودرن_هوم ‎#الخبر ‎#الرياض ‎#خريص ‎#بريده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54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13:26:23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مجموعة العالمي تقدم غرفة نوم مصنوعه وفق أعلى معايير الجودة  وهي تتألق بأقمشه  مثيره وتفاصيل بديعه ✉ ‎#حنا_أطلق_منهم ‎#مودرن_هوم ‎#الرياض ‎#الخبر ‎#ادفن_مودرن ‎#جده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27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13:23:46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اريكه ركنية تتميز بقماشها القوي الذي لا يتأثر مع مرور الزمن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🛋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حنا_أطلق_منهم ‎#هوس ‎#الرياض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37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13:18:37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عندما ترغب في الاستمتاع بعشاء خاص ، او وجبه عائليه شهيه ، او وليمة للأصدقاء ، فإن مجموعتنا مليئة بقطع سفر الطعام  التي نضمن أن تنال إعجاب الجميع ⚘ ‎#حنا_أطلق_منهم ‎#هوس ‎#الرياض ‎#خريص ‎#العالمي ‎#الخبر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864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13:17:46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تصميم مميز يتباهى باللون الكريمي والانحنائات الذهبيه لمزيد من الرقي والفخامه ⚘ ‎#حنا_أطلق_منهم
‎#هوس ‎#الرياض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620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38A2C-6005-4F02-8434-2CE20948F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2133692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136B7-D7E7-4CCF-96DB-6F5765C01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84B19-9826-40DD-9861-DEF7F8BC98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1525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37964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532061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93387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53007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9372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260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globalgroupksa - 2018-04-28 13:16:40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 يومك بشكل أنيق ، مع خياراتنا الكلاسيكيه الساحره لغرف النوم والتي تتميز بتفاصيل بديعه وجوده عاليه لا تضاهى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💕 ‎#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حنا_أطلق_منهم ‎#هوس ‎#الرياض ‎#جده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53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ihomeksa - 2018-04-28 13:10:06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يحقلك تبرد قلبك! تجهيز بيتك من تصميم الديكور وحتى تركيب الأثاث، أسهل مع آي هوم
بالإضافة إلى #تخفيضات تصل حتى 50% على جميع المنتجات و جميع فروع آي هوم في المملكة  #يحقلهم #غرف_نوم_آي_هوم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787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highpoint_sa - 2018-04-28 10:40:37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الأيام الأخيره للتخفيضات .. سارعوا بزيارتنا .‬
‫٠‬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خصومات‬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من10% الى 50%‬
‫٠‬
‫☎‬
‫للإستفسار:‬
‫920002777 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832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E532E-AC21-48D2-8A8A-80F43F6CED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4035501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4DE37-0F98-44FF-BA13-77D829C04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A94C15-9419-4479-B0C1-742CB3D5E8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214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76019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88433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7711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79623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52541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946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highpoint_sa - 2018-04-28 09:44:59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أحدث صيحات الأرضيات الخشبية لمنزل عصري متكامل..‬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باركية‬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ارضيات_خشبيه‬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‬
‫٠‬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تخفيضات‬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خصومات‬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من10% الى 50%‬
‫٠‬
‫☎ للإستفسار:‬
‫920002777‬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654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ECAAF-F6C2-4D1B-B2AF-05B74518BD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04/14/2018 - 04/28/2018</a:t>
            </a:r>
          </a:p>
        </p:txBody>
      </p:sp>
    </p:spTree>
    <p:extLst>
      <p:ext uri="{BB962C8B-B14F-4D97-AF65-F5344CB8AC3E}">
        <p14:creationId xmlns:p14="http://schemas.microsoft.com/office/powerpoint/2010/main" val="479047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D8940-932A-458A-A524-3F9A303B1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A9FE3E-1E55-40FE-804F-D6D916404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1683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8ED38F-89B4-490F-B22A-184B2927A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04/14/2018 - 05/29/2018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6EF72-9436-48E3-9E24-702294B51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475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18C9F-8ABC-4CAC-8CE0-888264EE1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6A5988-85A9-4733-A1F2-1CC78536E1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7509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15FE4-7869-4C8E-9116-0A4864943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04/14/2018 - 04/28/2018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FD909-05DB-4AC9-8267-76E9E5CCC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5382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427</Words>
  <Application>Microsoft Office PowerPoint</Application>
  <PresentationFormat>On-screen Show (4:3)</PresentationFormat>
  <Paragraphs>206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Overview</vt:lpstr>
      <vt:lpstr>Instagram Key Metrics Table | All Pages</vt:lpstr>
      <vt:lpstr>Instagram Followers Total | All Pages</vt:lpstr>
      <vt:lpstr>Instagram Followers Change Rate | All Pages</vt:lpstr>
      <vt:lpstr>Instagram Posts Table | All Pages - 1 of 5</vt:lpstr>
      <vt:lpstr>Instagram Posts Table | All Pages - 2 of 5</vt:lpstr>
      <vt:lpstr>Instagram Posts Table | All Pages - 3 of 5</vt:lpstr>
      <vt:lpstr>Instagram Posts Table | All Pages - 4 of 5</vt:lpstr>
      <vt:lpstr>Instagram Posts Table | All Pages - 5 of 5</vt:lpstr>
      <vt:lpstr>Instagram Interaction Rate | All Pages</vt:lpstr>
      <vt:lpstr>Instagram Average Interactions Per Post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2018-04-29T07:44:18Z</dcterms:created>
  <dcterms:modified xsi:type="dcterms:W3CDTF">2018-04-29T07:44:45Z</dcterms:modified>
</cp:coreProperties>
</file>