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can_homeapp Can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2.7778</c:v>
                </c:pt>
                <c:pt idx="2">
                  <c:v>0</c:v>
                </c:pt>
                <c:pt idx="3">
                  <c:v>15.384600000000001</c:v>
                </c:pt>
                <c:pt idx="4">
                  <c:v>5.3571</c:v>
                </c:pt>
                <c:pt idx="5">
                  <c:v>2.8174999999999999</c:v>
                </c:pt>
                <c:pt idx="6">
                  <c:v>47.439</c:v>
                </c:pt>
                <c:pt idx="7">
                  <c:v>3.8898999999999999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0C-4844-A3A4-F214C1BFE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steelalborzco Steelalborz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99.460099999999997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0C-4844-A3A4-F214C1BFE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dorsakitchen Dorsa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67.857100000000003</c:v>
                </c:pt>
                <c:pt idx="5">
                  <c:v>23.474399999999999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0C-4844-A3A4-F214C1BFED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nabsteel NabSteel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27.777799999999999</c:v>
                </c:pt>
                <c:pt idx="2">
                  <c:v>18.75</c:v>
                </c:pt>
                <c:pt idx="3">
                  <c:v>7.6923000000000004</c:v>
                </c:pt>
                <c:pt idx="4">
                  <c:v>25</c:v>
                </c:pt>
                <c:pt idx="5">
                  <c:v>35.060200000000002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0C-4844-A3A4-F214C1BFED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dateesco Datees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44.444400000000002</c:v>
                </c:pt>
                <c:pt idx="2">
                  <c:v>31.25</c:v>
                </c:pt>
                <c:pt idx="3">
                  <c:v>7.6923000000000004</c:v>
                </c:pt>
                <c:pt idx="4">
                  <c:v>39.285699999999999</c:v>
                </c:pt>
                <c:pt idx="5">
                  <c:v>48.331200000000003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0C-4844-A3A4-F214C1BFE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757776"/>
        <c:axId val="285166976"/>
      </c:radarChart>
      <c:catAx>
        <c:axId val="1747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66976"/>
        <c:crosses val="autoZero"/>
        <c:auto val="1"/>
        <c:lblAlgn val="ctr"/>
        <c:lblOffset val="100"/>
        <c:noMultiLvlLbl val="0"/>
      </c:catAx>
      <c:valAx>
        <c:axId val="28516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5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AB36D-D222-4D1B-89C6-8A2554AC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DEDDFE-B39A-43D5-BB1E-DEF7E1A3B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806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CE1EC-5FFD-4777-9BA5-08C1C0432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03/21/2018 - 05/09/2018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B045D-4365-4D61-A757-3DB061F9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38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 | All Pages</dc:title>
  <dc:creator>Administrator</dc:creator>
  <cp:lastModifiedBy>Administrator</cp:lastModifiedBy>
  <cp:revision>1</cp:revision>
  <dcterms:created xsi:type="dcterms:W3CDTF">2018-05-11T04:44:20Z</dcterms:created>
  <dcterms:modified xsi:type="dcterms:W3CDTF">2018-05-11T04:44:27Z</dcterms:modified>
</cp:coreProperties>
</file>