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@LaaxSwitzerland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43220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1590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27-4BEF-965A-21A55008B65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@Sulden_Solda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43220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B27-4BEF-965A-21A55008B65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@PirovanoStelvio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43220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221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B27-4BEF-965A-21A55008B65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@Hintertux_at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43220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200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B27-4BEF-965A-21A55008B65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@BormioSki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43220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3599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B27-4BEF-965A-21A55008B65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@Pitztal_Tirol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43220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1632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B27-4BEF-965A-21A55008B65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@MySaasFee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43220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2790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B27-4BEF-965A-21A55008B65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@campofeliceski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43220</c:v>
                </c:pt>
              </c:numCache>
            </c:numRef>
          </c:cat>
          <c:val>
            <c:numRef>
              <c:f>Sheet1!$I$2</c:f>
              <c:numCache>
                <c:formatCode>General</c:formatCode>
                <c:ptCount val="1"/>
                <c:pt idx="0">
                  <c:v>1089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B27-4BEF-965A-21A55008B653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@campiglioapt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43220</c:v>
                </c:pt>
              </c:numCache>
            </c:numRef>
          </c:cat>
          <c:val>
            <c:numRef>
              <c:f>Sheet1!$J$2</c:f>
              <c:numCache>
                <c:formatCode>General</c:formatCode>
                <c:ptCount val="1"/>
                <c:pt idx="0">
                  <c:v>4879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B27-4BEF-965A-21A55008B653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@schnalstal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43220</c:v>
                </c:pt>
              </c:numCache>
            </c:numRef>
          </c:cat>
          <c:val>
            <c:numRef>
              <c:f>Sheet1!$K$2</c:f>
              <c:numCache>
                <c:formatCode>General</c:formatCode>
                <c:ptCount val="1"/>
                <c:pt idx="0">
                  <c:v>689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DB27-4BEF-965A-21A55008B6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1675472"/>
        <c:axId val="331674160"/>
      </c:barChart>
      <c:dateAx>
        <c:axId val="331675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674160"/>
        <c:crosses val="autoZero"/>
        <c:auto val="1"/>
        <c:lblOffset val="100"/>
        <c:baseTimeUnit val="days"/>
      </c:dateAx>
      <c:valAx>
        <c:axId val="331674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675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@LaaxSwitzerland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FE7-4082-AA70-6E5D4D60377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@Sulden_Solda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FE7-4082-AA70-6E5D4D60377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@PirovanoStelvio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FE7-4082-AA70-6E5D4D60377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@Hintertux_at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FE7-4082-AA70-6E5D4D60377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@BormioSki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FE7-4082-AA70-6E5D4D60377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@Pitztal_Tirol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FE7-4082-AA70-6E5D4D60377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@MySaasFee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28">
                  <c:v>0</c:v>
                </c:pt>
                <c:pt idx="29">
                  <c:v>-7.1633237822349996E-2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EFE7-4082-AA70-6E5D4D60377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@campofeliceski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Sheet1!$I$2:$I$31</c:f>
              <c:numCache>
                <c:formatCode>General</c:formatCode>
                <c:ptCount val="30"/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EFE7-4082-AA70-6E5D4D603775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@campiglioapt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Sheet1!$J$2:$J$31</c:f>
              <c:numCache>
                <c:formatCode>General</c:formatCode>
                <c:ptCount val="30"/>
                <c:pt idx="28">
                  <c:v>2.0512820512820999E-2</c:v>
                </c:pt>
                <c:pt idx="29">
                  <c:v>6.1525840853158001E-2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EFE7-4082-AA70-6E5D4D603775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@schnalstal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Sheet1!$K$2:$K$31</c:f>
              <c:numCache>
                <c:formatCode>General</c:formatCode>
                <c:ptCount val="30"/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EFE7-4082-AA70-6E5D4D6037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1674816"/>
        <c:axId val="331675800"/>
      </c:lineChart>
      <c:dateAx>
        <c:axId val="331674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675800"/>
        <c:crosses val="autoZero"/>
        <c:auto val="1"/>
        <c:lblOffset val="100"/>
        <c:baseTimeUnit val="days"/>
      </c:dateAx>
      <c:valAx>
        <c:axId val="331675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674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@LaaxSwitzerland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EA4-4F46-A6EB-71098EC09BC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@Sulden_Solda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EA4-4F46-A6EB-71098EC09BC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@PirovanoStelvio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EA4-4F46-A6EB-71098EC09BC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@Hintertux_at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EA4-4F46-A6EB-71098EC09BC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@BormioSki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EA4-4F46-A6EB-71098EC09BC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@Pitztal_Tirol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EA4-4F46-A6EB-71098EC09BC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@MySaasFee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AEA4-4F46-A6EB-71098EC09BC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@campofeliceski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Sheet1!$I$2:$I$31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AEA4-4F46-A6EB-71098EC09BCE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@campiglioapt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Sheet1!$J$2:$J$31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0.55384615384614999</c:v>
                </c:pt>
                <c:pt idx="29">
                  <c:v>0.1230264506869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AEA4-4F46-A6EB-71098EC09BCE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@schnalstal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Sheet1!$K$2:$K$31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AEA4-4F46-A6EB-71098EC09B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3281792"/>
        <c:axId val="383287040"/>
      </c:lineChart>
      <c:dateAx>
        <c:axId val="383281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287040"/>
        <c:crosses val="autoZero"/>
        <c:auto val="1"/>
        <c:lblOffset val="100"/>
        <c:baseTimeUnit val="days"/>
      </c:dateAx>
      <c:valAx>
        <c:axId val="383287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281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@LaaxSwitzerland</c:v>
                </c:pt>
                <c:pt idx="1">
                  <c:v>@Sulden_Solda</c:v>
                </c:pt>
                <c:pt idx="2">
                  <c:v>@PirovanoStelvio</c:v>
                </c:pt>
                <c:pt idx="3">
                  <c:v>@Hintertux_at</c:v>
                </c:pt>
                <c:pt idx="4">
                  <c:v>@BormioSki</c:v>
                </c:pt>
                <c:pt idx="5">
                  <c:v>@Pitztal_Tirol</c:v>
                </c:pt>
                <c:pt idx="6">
                  <c:v>@MySaasFee</c:v>
                </c:pt>
                <c:pt idx="7">
                  <c:v>@campofeliceski</c:v>
                </c:pt>
                <c:pt idx="8">
                  <c:v>@campiglioapt</c:v>
                </c:pt>
                <c:pt idx="9">
                  <c:v>@schnalstal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7</c:v>
                </c:pt>
                <c:pt idx="3">
                  <c:v>0</c:v>
                </c:pt>
                <c:pt idx="4">
                  <c:v>38</c:v>
                </c:pt>
                <c:pt idx="5">
                  <c:v>0</c:v>
                </c:pt>
                <c:pt idx="6">
                  <c:v>141</c:v>
                </c:pt>
                <c:pt idx="7">
                  <c:v>3</c:v>
                </c:pt>
                <c:pt idx="8">
                  <c:v>309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DA-4AFF-9071-84D7788D1F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3303112"/>
        <c:axId val="383304424"/>
      </c:barChart>
      <c:catAx>
        <c:axId val="383303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304424"/>
        <c:crosses val="autoZero"/>
        <c:auto val="1"/>
        <c:lblAlgn val="ctr"/>
        <c:lblOffset val="100"/>
        <c:noMultiLvlLbl val="0"/>
      </c:catAx>
      <c:valAx>
        <c:axId val="383304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303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@LaaxSwitzerland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32.5886</c:v>
                </c:pt>
                <c:pt idx="1">
                  <c:v>3.125</c:v>
                </c:pt>
                <c:pt idx="2">
                  <c:v>0</c:v>
                </c:pt>
                <c:pt idx="3">
                  <c:v>0</c:v>
                </c:pt>
                <c:pt idx="4">
                  <c:v>80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E2-48E0-8ED4-1686765D97D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@Sulden_Solda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2.5415000000000001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0E2-48E0-8ED4-1686765D97D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@PirovanoStelvio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4.5296000000000003</c:v>
                </c:pt>
                <c:pt idx="1">
                  <c:v>21.875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1.0526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0E2-48E0-8ED4-1686765D97D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@Hintertux_at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4.0991999999999997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0E2-48E0-8ED4-1686765D97D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@BormioSki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73.765100000000004</c:v>
                </c:pt>
                <c:pt idx="1">
                  <c:v>18.75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10.526300000000001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0E2-48E0-8ED4-1686765D97D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@Pitztal_Tirol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33.4495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0E2-48E0-8ED4-1686765D97D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@MySaasFee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57.183799999999998</c:v>
                </c:pt>
                <c:pt idx="1">
                  <c:v>40.625</c:v>
                </c:pt>
                <c:pt idx="2">
                  <c:v>0</c:v>
                </c:pt>
                <c:pt idx="3">
                  <c:v>0</c:v>
                </c:pt>
                <c:pt idx="4">
                  <c:v>40</c:v>
                </c:pt>
                <c:pt idx="5">
                  <c:v>21.052600000000002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0E2-48E0-8ED4-1686765D97D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@campofeliceski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22.3201</c:v>
                </c:pt>
                <c:pt idx="1">
                  <c:v>59.375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1.0526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0E2-48E0-8ED4-1686765D97DA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@campiglioapt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0E2-48E0-8ED4-1686765D97DA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@schnalstal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Sheet1!$K$2:$K$8</c:f>
              <c:numCache>
                <c:formatCode>General</c:formatCode>
                <c:ptCount val="7"/>
                <c:pt idx="0">
                  <c:v>14.121700000000001</c:v>
                </c:pt>
                <c:pt idx="1">
                  <c:v>9.375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C0E2-48E0-8ED4-1686765D97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28988400"/>
        <c:axId val="428990696"/>
      </c:radarChart>
      <c:catAx>
        <c:axId val="428988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8990696"/>
        <c:crosses val="autoZero"/>
        <c:auto val="1"/>
        <c:lblAlgn val="ctr"/>
        <c:lblOffset val="100"/>
        <c:noMultiLvlLbl val="0"/>
      </c:catAx>
      <c:valAx>
        <c:axId val="428990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8988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8A37A-A76B-4886-AF05-557E1B81EE5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B983AA-8721-41B3-978D-F973D8FF019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WSF</a:t>
            </a:r>
          </a:p>
        </p:txBody>
      </p:sp>
    </p:spTree>
    <p:extLst>
      <p:ext uri="{BB962C8B-B14F-4D97-AF65-F5344CB8AC3E}">
        <p14:creationId xmlns:p14="http://schemas.microsoft.com/office/powerpoint/2010/main" val="15599173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67069-E8C4-4AA4-AD3C-1F2429616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Twitter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4AC3C6-F1B4-4A11-85D4-371961FD2F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23359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3598600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8075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28654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98115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87447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73067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67755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19917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40628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24306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97814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11858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12055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7577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4084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@campofeliceski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4785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@campiglioapt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7779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@BormioSki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6952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@schnalstal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1486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@MySaasFee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1316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@PirovanoStelvio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5157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@LaaxSwitzerland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8068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@Sulden_Solda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5485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@Hintertux_at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354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@Pitztal_Tirol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87717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8CC02D-B7C3-4510-B896-EF1F45D058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040274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5D08B4-21DA-4F6E-A240-EB415EDBE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Twitter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6A67FD-9466-496B-B217-AF47C400DF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791954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35992C-4124-441E-93E1-3B36F0F306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04/30/2018 - 04/30/2018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C6C1EE-DB1B-4E30-BB9B-27D0362C6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88676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562EA-38BD-4277-92D5-5EF35A98D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 | Twitter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9518B4-1E12-4C82-8BE8-141AC35969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633645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608730-D291-4731-88B1-56811E1CD3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CB70F6-2B71-49E1-BCA3-DC12C7135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2153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BCB39-A351-4756-9C8A-C7F0BC627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Twitter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54FA9F2-F721-4592-8592-B2B1DD147F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237634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732F35-7FE4-4BB6-902D-2F1F9ED7A8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C2779-5F7A-4579-B456-ADBEB9CC6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8059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9533A-FB7B-4776-AD01-81DDEA4F3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| Twitter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36FBA9D-5D6C-406D-8518-0DF9AFE83A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60527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E161E8-DDCE-4985-9C74-26446D8710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0432FA-B4A3-4F6A-A08A-5E43E3CBA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42796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E4676-A813-4931-B828-6C30E2712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Twitter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ABBE69-9677-4B45-9F59-6D950B6134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08802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0225516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98207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25406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48789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04373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62326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040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@campiglioapt - 2018-04-30 15:04:03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Metti in agenda il tuo appuntamento con l'alba sulle #dolomiti! Improvvisati “contadino d'alta quota" e assapora la bellezza della vita in alpeggio. 4 gli appuntamenti di #albeinmalga. Scopri tutto qui: ➡️ https://t.co/wQKSXorxvI 
#montagnavera #topdolomites 
📷 D. Lira https://t.co/kz1kvwMFlQ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9029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@campiglioapt - 2018-04-29 11:46:04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3 attività adrenaliniche da mettere nella tua top list d'estate: #mtb nella #bikeland più grande d'Italia, parapendio dalla cima del Doss del Sabion, trekking su una via ferrata del #Brenta. Quale metteresti al primo posto? ➡️https://t.co/DlW6vngf8z 
#montagnaviva #topdolomites https://t.co/7i0mznxRkz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8909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@campiglioapt - 2018-04-28 11:47:01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As the days are getting warmer we start dreaming of a picnic in the #nature…#topdolomites #montagnavera ☀️🌳 https://t.co/D9T37tbUXW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266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@campiglioapt - 2018-04-27 13:25:03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Peekaboo, where are you? Hide behind a tree is not an unusual play for kids here. It's funny and healthy. Do you wanna try? It's good for everybody .😉
#topdolomites #livingmountains https://t.co/foWoIGfD2g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1402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@campofeliceski - 2018-04-27 13:11:40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Con questo bel video vi auguriamo Buon I Maggio https://t.co/r7YkaxVB4a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3522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247DD3-9926-4C22-9D9D-149FDDFB42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1754228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DA4D5-4270-4D4B-8891-5D622D7BA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Twitter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7E1368-A649-4C1F-A53A-9AB42566C1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99991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49501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08188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21348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09350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9888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75776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624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@campiglioapt - 2018-04-26 20:21:34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Una #montagna da vivere tutto l'anno! 😎👍 https://t.co/FdEwGxKiPT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0404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@campofeliceski - 2018-04-26 11:07:39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Il 30 aprile è Fashion Festival a #CastelRomanoDesignerOutlet!
Tra offerte esclusive ed intrattenimento tutto... https://t.co/6T1WB14CU3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69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@MySaasFee - 2018-04-26 11:06:00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Gratulation an die Sieger unseres #Donnschtigjass Quali-Turniers 🏆🍾👏 Diese Saaser jassen am 12. Juli gegen Zermatt, damit am 19. Juli der SRF-„Donnschtig-Jass“ nach Saas-Fee kommt! 🍻🎉 @SRF  @Kilchsperger1 @valaiswallis @zermatt_tourism Mehr unter: https://t.co/TzmuzXBm6p https://t.co/aiTh2hAasN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1451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@MySaasFee - 2018-04-26 10:05:33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@hotelrevue: Saastal führt das Crowdfunding-Sonderangebot weiter: https://t.co/qFiOhtegXN @MySaasFee @saasfeemountain https://t.co/aQPhv…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9568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@campiglioapt - 2018-04-25 17:24:07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@VisitTrentino: The 66th Trento Film Festival begins tomorrow! 🎥 Learn more ▶ https://t.co/QaBe0hisAE
#trentofilmfestival #visittrentino…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3297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@schnalstal - 2018-04-24 13:41:52 </a:t>
                      </a: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https://t.co/bkELNqIqBM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53820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2667A9-30BE-4807-BD53-800D919290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2471929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FF65D-5E93-4A30-A7B5-6C41E7771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Twitter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29C35C-D7E8-4ADF-B5F0-749A529733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08488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9716799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83175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05975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54245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98961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49882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8451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@campiglioapt - 2018-04-24 11:58:12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Quest'estate regalati una vacanza all'insegna del #detox, in un luogo rigenerante, lontano dal caos, circondato dalla #natura e dal buon vivere. Medita e rilassati a #pinzolo e la #valrendena, scegli il #Dolomiti Natural Wellness: 
🌿 https://t.co/EDfRLxW5Gt https://t.co/FpuLpdU79S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330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@MySaasFee - 2018-04-23 16:51:25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Unser Geschäftsführer Pascal Schär im Gespräch: https://t.co/q4LaHZF2BX https://t.co/dmKcevGx8t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07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@campofeliceski - 2018-04-23 15:37:37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#prolocoaltopianodellerocche #lucoli #campofelice #campofeliceski https://t.co/WzyzUfmyjn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9714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@campiglioapt - 2018-04-23 08:24:45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Al @trentofestival una mostra tutta dedicata al grande alpinista di #madonnadicampiglio Bruno Detassis. 40 fotografie del suo carisma, delle sue imprese e della sua passione per la #montagna. https://t.co/u6XYrOTB6V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5335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@campiglioapt - 2018-04-22 22:31:25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Is our friend Queen too handsome for words? She lives in Val Rendena and we  thinks is very happy about that! #topdolomites #realmountains https://t.co/EuxxB7NfgF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3033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7A8545-7344-46DA-BBBA-0E722F79EC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6076971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C09F0-5BF2-4AA0-9F6E-D712ECA6C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Twitter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544B38-0BAB-4B66-B076-FAC05E4ADC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73502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4913591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6042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4615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96392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3801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6548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0453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@PirovanoStelvio - 2018-04-22 13:57:16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Lavori di apertura del versante alto atesino della strada dello Stelvio. https://t.co/OTEFIH8Doh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1209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@campiglioapt - 2018-04-21 15:36:10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Ascolta cosa ha da dirti @Daniel87Oss: dagli retta, partecipa anche tu alla #topdolomites Granfondo il 2 settembre! Una gara tutta da correre da #madonnadicampiglio al @GardaTrentino. #savethedate #bike #rock https://t.co/kXb6BZUXD0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4857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@campiglioapt - 2018-04-21 14:57:25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Forestbathing today? It may be a good idea for relaxing in the #nature. #realmountains #topdolomites https://t.co/hI3go6J0tK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8940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@MySaasFee - 2018-04-20 17:00:05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HAMMERDEAL, RUNDE 3: Am 15. Mai geht das Crowdfunding für unsere WinterCARD in die 3. Runde. Wenn 77’777 Winterfans mitmachen, kostet die Saisonkarte 2018/19 für unser Top-Skigebiet nur CHF 233! Hilf mit, dass der Hammerdeal zum 3. Mal möglich wird - am 15. Mai geht’s los! 🎉🙌 https://t.co/6YmApwpijX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5906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@campiglioapt - 2018-04-20 14:25:01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#savethedate: martedì 24 aprile alle 11 a Trento (piazza Dante 15) conferenza stampa di presentazione di "5 Days of Italy", evento internazionale di corsa #orienteering. Già 1.800 gli iscritti per la 5 giorni di #madonnadicampiglio: 26-30 giugno 2018.  #topdolomites #montagnaviva https://t.co/R0yPBAMxPG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5074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474093-6764-4BA9-A6D2-C9D5DE3627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3925661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932A0-A558-4216-857E-39B642CEE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Twitter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1A5D99-6FA5-4A30-B2EE-24CBEC367A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9618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7766792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27164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41482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99780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67332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85231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4340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@PirovanoStelvio - 2018-04-20 11:57:39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Freeride e divertimento assicurato con White Feeling 2018 - Pirovano https://t.co/kn9eblx2lE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888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@campiglioapt - 2018-04-20 10:36:55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@DolomitesUNESCO: #SaveTheDate il secondo #trekking #fotografico #BestofDolomites si svolge nel cuore delle #Dolomiti di #Brenta il 28-2…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783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@PirovanoStelvio - 2018-04-20 09:43:26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Freeride e divertimento assicurato con White Feeling 2018 - Pirovano https://t.co/1zlaYrnzzD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313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@campofeliceski - 2018-04-19 16:28:26 </a:t>
                      </a: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https://t.co/StUpL9T2d9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69887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EADD67-510E-4A8E-B2FE-766B96CBBF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5312468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034555-A37A-40EA-A28B-14E605A4F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 | Twitter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30919E-0E38-45EF-8133-AB6C6E16D9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044104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E3A3AF-8BF1-4014-B31E-4C2C43BB10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945ACE-1FBD-4925-B15A-7C77C97BC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371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743</Words>
  <Application>Microsoft Office PowerPoint</Application>
  <PresentationFormat>On-screen Show (4:3)</PresentationFormat>
  <Paragraphs>363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quintly_template</vt:lpstr>
      <vt:lpstr>Overview</vt:lpstr>
      <vt:lpstr>Twitter Key Metrics Table | Twitter</vt:lpstr>
      <vt:lpstr>Twitter Followers Total | Twitter</vt:lpstr>
      <vt:lpstr>Twitter Followers Change Rate | Twitter</vt:lpstr>
      <vt:lpstr>Twitter Interaction Rate | Twitter</vt:lpstr>
      <vt:lpstr>Twitter Total Interactions | Twitter</vt:lpstr>
      <vt:lpstr>Twitter Own and Retweeted Tweets Table | Twitter - 1 of 5</vt:lpstr>
      <vt:lpstr>Twitter Own and Retweeted Tweets Table | Twitter - 2 of 5</vt:lpstr>
      <vt:lpstr>Twitter Own and Retweeted Tweets Table | Twitter - 3 of 5</vt:lpstr>
      <vt:lpstr>Twitter Own and Retweeted Tweets Table | Twitter - 4 of 5</vt:lpstr>
      <vt:lpstr>Twitter Own and Retweeted Tweets Table | Twitter - 5 of 5</vt:lpstr>
      <vt:lpstr>Twitter Key Metrics Radar | Twitter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2018-05-01T08:47:52Z</dcterms:created>
  <dcterms:modified xsi:type="dcterms:W3CDTF">2018-05-01T08:48:21Z</dcterms:modified>
</cp:coreProperties>
</file>