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583A-47AC-8B6D-F4BB59C6E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195960"/>
        <c:axId val="284196288"/>
      </c:radarChart>
      <c:catAx>
        <c:axId val="284195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96288"/>
        <c:crosses val="autoZero"/>
        <c:auto val="1"/>
        <c:lblAlgn val="ctr"/>
        <c:lblOffset val="100"/>
        <c:noMultiLvlLbl val="0"/>
      </c:catAx>
      <c:valAx>
        <c:axId val="28419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9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92768-3F06-486D-AFD5-DD029FB09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Schnalstaler Gletscherbahnen - Funivie Ghiacciai Val Senales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B68932-91F6-418B-A43C-7BB6C559F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812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8015-876A-4F26-85D6-06B9A160B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7CB30-C37C-4C5B-8D5A-63EF78C2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86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Schnalstaler Gletscherbahnen - Funivie Ghiacciai Val Senales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Schnalstaler Gletscherbahnen - Funivie Ghiacciai Val Senales</dc:title>
  <dc:creator>Administrator</dc:creator>
  <cp:lastModifiedBy>Administrator</cp:lastModifiedBy>
  <cp:revision>1</cp:revision>
  <dcterms:created xsi:type="dcterms:W3CDTF">2018-05-01T08:44:32Z</dcterms:created>
  <dcterms:modified xsi:type="dcterms:W3CDTF">2018-05-01T08:44:36Z</dcterms:modified>
</cp:coreProperties>
</file>