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578B6-D27C-442A-A654-FE659833D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Bormio Ski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6E542E-70B6-4BB6-98E7-5CC328ADA8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8633373"/>
              </p:ext>
            </p:extLst>
          </p:nvPr>
        </p:nvGraphicFramePr>
        <p:xfrm>
          <a:off x="457200" y="1731963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561392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71672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40238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5632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9166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300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0910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7687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1429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2532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5888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5542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30986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31172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26021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1803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97828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7548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78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Bormio Ski - 2018-04-24 10:59:27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24 sentieri nel Parco nazionale dello Stelvio ora disponibili su Google Street View! 🔝😉
Scoprite la natura a colpi di click e pianificate la vostra prossima escursione.
#bormio #wellnessmountain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1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Bormio Ski - 2018-04-16 21:00:00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From skiing to mountain biking. The mountain of #Bormio is getting ready for a new great MTB season! 🚲🔥
Read in English ➡️ https://goo.gl/bJHVCn
#BormioBikePark #defeatgravity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786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2F3ED-820A-4CA5-B4D8-3F27FCDF4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04/01/2018 - 04/28/2018</a:t>
            </a:r>
          </a:p>
        </p:txBody>
      </p:sp>
    </p:spTree>
    <p:extLst>
      <p:ext uri="{BB962C8B-B14F-4D97-AF65-F5344CB8AC3E}">
        <p14:creationId xmlns:p14="http://schemas.microsoft.com/office/powerpoint/2010/main" val="1291855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FB794-8D76-4AD6-A386-27770112D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Bormio Ski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FB2976-DED3-444C-BCBF-62CC5D4B8B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48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833650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66653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48992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5010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0226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1812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1164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6160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5991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7295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6085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9003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46021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28273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0826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1981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80312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8235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574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Bormio Ski - 2018-04-11 20:09:57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È arrivato il momento di spolverare le vostre mtb! 
Dal 7 luglio torna il Bormio Bike Park! 🔥🚵‍♂️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666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Bormio Ski - 2018-04-08 19:00:00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È stata una grande stagione invernale fatta di tanti momenti unici.
GRAZIE a tutti voi che avete scelto le nostre piste ed avete trasformato la montagna in un luogo di ritrovo, di divertimento, di spensieratezza.
I nostri impianti riapriranno a luglio per un'estate a tutta mtb, al Bormio Bike Park!
#BormioSki #weareverticalfun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761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3204B0-CF32-42EA-9AF9-2E2ED5348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04/01/2018 - 04/28/2018</a:t>
            </a:r>
          </a:p>
        </p:txBody>
      </p:sp>
    </p:spTree>
    <p:extLst>
      <p:ext uri="{BB962C8B-B14F-4D97-AF65-F5344CB8AC3E}">
        <p14:creationId xmlns:p14="http://schemas.microsoft.com/office/powerpoint/2010/main" val="2718984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6A233-0133-453C-B689-2A781E122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Bormio Ski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2D5A7D-C0B5-4F61-844A-9C585A5191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960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020353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73047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40271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4071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9553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4978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6803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1749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1845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753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5155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803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6794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14145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3723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3655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97767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7898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70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Bormio Ski - 2018-04-08 11:46:52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☀️☀️☀️☀️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39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Bormio Ski - 2018-04-07 15:37:57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Che giornata! ☀️😎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223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Bormio Ski - 2018-04-05 10:50:35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sun is coming... And in the night more inches of fresh snow have fallen! How many? In #Bormio 3000 about 30 cm.
Full snow report ➡️ https://goo.gl/qLqAHg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234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E9024-2059-4855-A229-5AAB9647F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04/01/2018 - 04/28/2018</a:t>
            </a:r>
          </a:p>
        </p:txBody>
      </p:sp>
    </p:spTree>
    <p:extLst>
      <p:ext uri="{BB962C8B-B14F-4D97-AF65-F5344CB8AC3E}">
        <p14:creationId xmlns:p14="http://schemas.microsoft.com/office/powerpoint/2010/main" val="3400594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ABFED-20CD-43DF-A5C0-747CE08CF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Bormio Ski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477A7E-C68A-4B37-B047-49958BA232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8320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607469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44552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60201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2262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5905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4366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885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0964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3525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5564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4971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4098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56327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76733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6132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2195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76247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5565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740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Bormio Ski - 2018-04-03 19:00:00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Quante emozioni il parallelo sulla pista Stella Alpina! ⛷🔥
Sabato 24 marzo sulle piste di #BormioSki si è tenuta la quarta edizione dell’#EA7 Ski School Contest.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531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Bormio Ski - 2018-04-02 08:56:10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📷 Photo by @bar_ristoro_laghetti_official
Felice #Pasquetta sulle nostre piste! 😀
#BormioSki #weareverticalfun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987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Bormio Ski - 2018-04-01 13:45:42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Tanti auguri di buona Pasqua!
🐣 La sfilata dei Pasquali 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809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26194-AD84-48E2-A86E-3D69491951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04/01/2018 - 04/28/2018</a:t>
            </a:r>
          </a:p>
        </p:txBody>
      </p:sp>
    </p:spTree>
    <p:extLst>
      <p:ext uri="{BB962C8B-B14F-4D97-AF65-F5344CB8AC3E}">
        <p14:creationId xmlns:p14="http://schemas.microsoft.com/office/powerpoint/2010/main" val="2354827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418</Words>
  <Application>Microsoft Office PowerPoint</Application>
  <PresentationFormat>On-screen Show (4:3)</PresentationFormat>
  <Paragraphs>260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 Own Posts Table | Bormio Ski - 1 of 4</vt:lpstr>
      <vt:lpstr>Facebook Own Posts Table | Bormio Ski - 2 of 4</vt:lpstr>
      <vt:lpstr>Facebook Own Posts Table | Bormio Ski - 3 of 4</vt:lpstr>
      <vt:lpstr>Facebook Own Posts Table | Bormio Ski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Bormio Ski - 1 of 4</dc:title>
  <dc:creator>Administrator</dc:creator>
  <cp:lastModifiedBy>Administrator</cp:lastModifiedBy>
  <cp:revision>1</cp:revision>
  <dcterms:created xsi:type="dcterms:W3CDTF">2018-04-28T15:23:37Z</dcterms:created>
  <dcterms:modified xsi:type="dcterms:W3CDTF">2018-04-28T15:25:25Z</dcterms:modified>
</cp:coreProperties>
</file>