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Electrolux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8335-470A-84A5-BCD4E13E41C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Tramontina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Sheet1!$C$2:$C$33</c:f>
            </c:numRef>
          </c:val>
          <c:smooth val="0"/>
          <c:extLst>
            <c:ext xmlns:c16="http://schemas.microsoft.com/office/drawing/2014/chart" uri="{C3380CC4-5D6E-409C-BE32-E72D297353CC}">
              <c16:uniqueId val="{00000001-8335-470A-84A5-BCD4E13E41C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Britânia Eletrodomésticos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Sheet1!$D$2:$D$33</c:f>
            </c:numRef>
          </c:val>
          <c:smooth val="0"/>
          <c:extLst>
            <c:ext xmlns:c16="http://schemas.microsoft.com/office/drawing/2014/chart" uri="{C3380CC4-5D6E-409C-BE32-E72D297353CC}">
              <c16:uniqueId val="{00000002-8335-470A-84A5-BCD4E13E41C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Mallory Eletroportáteis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Sheet1!$E$2:$E$33</c:f>
            </c:numRef>
          </c:val>
          <c:smooth val="0"/>
          <c:extLst>
            <c:ext xmlns:c16="http://schemas.microsoft.com/office/drawing/2014/chart" uri="{C3380CC4-5D6E-409C-BE32-E72D297353CC}">
              <c16:uniqueId val="{00000003-8335-470A-84A5-BCD4E13E41C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Black+Decker Brasil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Sheet1!$F$2:$F$33</c:f>
            </c:numRef>
          </c:val>
          <c:smooth val="0"/>
          <c:extLst>
            <c:ext xmlns:c16="http://schemas.microsoft.com/office/drawing/2014/chart" uri="{C3380CC4-5D6E-409C-BE32-E72D297353CC}">
              <c16:uniqueId val="{00000004-8335-470A-84A5-BCD4E13E4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37616"/>
        <c:axId val="282262272"/>
      </c:lineChart>
      <c:catAx>
        <c:axId val="326837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62272"/>
        <c:crosses val="autoZero"/>
        <c:auto val="1"/>
        <c:lblAlgn val="ctr"/>
        <c:lblOffset val="100"/>
        <c:noMultiLvlLbl val="0"/>
      </c:catAx>
      <c:valAx>
        <c:axId val="28226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37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7A56-1568-4613-978D-65EFECF6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E16F00-0465-4513-80BC-513D49130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14636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65E9FD-2C57-4BFD-8906-06DCFDC0E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03/27/2018 - 04/27/2018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B70682-495A-4DD8-A45B-F2F658651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7387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2018-04-27T17:21:51Z</dcterms:created>
  <dcterms:modified xsi:type="dcterms:W3CDTF">2018-04-27T17:21:55Z</dcterms:modified>
</cp:coreProperties>
</file>