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Sheet1!$B$2:$B$33</c:f>
            </c:numRef>
          </c:val>
          <c:smooth val="0"/>
          <c:extLst>
            <c:ext xmlns:c16="http://schemas.microsoft.com/office/drawing/2014/chart" uri="{C3380CC4-5D6E-409C-BE32-E72D297353CC}">
              <c16:uniqueId val="{00000000-973D-4160-B4B1-08219E76EED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Sheet1!$C$2:$C$33</c:f>
            </c:numRef>
          </c:val>
          <c:smooth val="0"/>
          <c:extLst>
            <c:ext xmlns:c16="http://schemas.microsoft.com/office/drawing/2014/chart" uri="{C3380CC4-5D6E-409C-BE32-E72D297353CC}">
              <c16:uniqueId val="{00000001-973D-4160-B4B1-08219E76EED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Sheet1!$D$2:$D$33</c:f>
            </c:numRef>
          </c:val>
          <c:smooth val="0"/>
          <c:extLst>
            <c:ext xmlns:c16="http://schemas.microsoft.com/office/drawing/2014/chart" uri="{C3380CC4-5D6E-409C-BE32-E72D297353CC}">
              <c16:uniqueId val="{00000002-973D-4160-B4B1-08219E76EED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Sheet1!$E$2:$E$33</c:f>
            </c:numRef>
          </c:val>
          <c:smooth val="0"/>
          <c:extLst>
            <c:ext xmlns:c16="http://schemas.microsoft.com/office/drawing/2014/chart" uri="{C3380CC4-5D6E-409C-BE32-E72D297353CC}">
              <c16:uniqueId val="{00000003-973D-4160-B4B1-08219E76EED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Sheet1!$F$2:$F$33</c:f>
            </c:numRef>
          </c:val>
          <c:smooth val="0"/>
          <c:extLst>
            <c:ext xmlns:c16="http://schemas.microsoft.com/office/drawing/2014/chart" uri="{C3380CC4-5D6E-409C-BE32-E72D297353CC}">
              <c16:uniqueId val="{00000004-973D-4160-B4B1-08219E76EE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008248"/>
        <c:axId val="282692496"/>
      </c:lineChart>
      <c:catAx>
        <c:axId val="280008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92496"/>
        <c:crosses val="autoZero"/>
        <c:auto val="1"/>
        <c:lblAlgn val="ctr"/>
        <c:lblOffset val="100"/>
        <c:noMultiLvlLbl val="0"/>
      </c:catAx>
      <c:valAx>
        <c:axId val="28269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08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D03FF-1D37-40E6-AFF3-8D14B75C4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CC42D1-DB3C-41ED-98ED-422C3E9B57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0430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AB0E49-95D9-4064-9C11-BBEC57ADC7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03/27/2018 - 04/27/2018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5AF11F-091A-477F-B5D7-9EBC67EE6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7218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All Pages</dc:title>
  <dc:creator>Administrator</dc:creator>
  <cp:lastModifiedBy>Administrator</cp:lastModifiedBy>
  <cp:revision>1</cp:revision>
  <dcterms:created xsi:type="dcterms:W3CDTF">2018-04-27T17:20:16Z</dcterms:created>
  <dcterms:modified xsi:type="dcterms:W3CDTF">2018-04-27T17:20:20Z</dcterms:modified>
</cp:coreProperties>
</file>