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Electrolux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4613049</c:v>
                </c:pt>
                <c:pt idx="1">
                  <c:v>4613401</c:v>
                </c:pt>
                <c:pt idx="2">
                  <c:v>4613802</c:v>
                </c:pt>
                <c:pt idx="3">
                  <c:v>4614192</c:v>
                </c:pt>
                <c:pt idx="4">
                  <c:v>4614554</c:v>
                </c:pt>
                <c:pt idx="5">
                  <c:v>4614680</c:v>
                </c:pt>
                <c:pt idx="6">
                  <c:v>4614924</c:v>
                </c:pt>
                <c:pt idx="7">
                  <c:v>4615003</c:v>
                </c:pt>
                <c:pt idx="8">
                  <c:v>4615071</c:v>
                </c:pt>
                <c:pt idx="9">
                  <c:v>4615445</c:v>
                </c:pt>
                <c:pt idx="10">
                  <c:v>4615644</c:v>
                </c:pt>
                <c:pt idx="11">
                  <c:v>4615984</c:v>
                </c:pt>
                <c:pt idx="12">
                  <c:v>4616046</c:v>
                </c:pt>
                <c:pt idx="13">
                  <c:v>4616310</c:v>
                </c:pt>
                <c:pt idx="14">
                  <c:v>4616942</c:v>
                </c:pt>
                <c:pt idx="15">
                  <c:v>4617668</c:v>
                </c:pt>
                <c:pt idx="16">
                  <c:v>4618150</c:v>
                </c:pt>
                <c:pt idx="17">
                  <c:v>4618805</c:v>
                </c:pt>
                <c:pt idx="18">
                  <c:v>4619759</c:v>
                </c:pt>
                <c:pt idx="19">
                  <c:v>4620443</c:v>
                </c:pt>
                <c:pt idx="20">
                  <c:v>4620962</c:v>
                </c:pt>
                <c:pt idx="21">
                  <c:v>4621911</c:v>
                </c:pt>
                <c:pt idx="22">
                  <c:v>4622670</c:v>
                </c:pt>
                <c:pt idx="23">
                  <c:v>4623494</c:v>
                </c:pt>
                <c:pt idx="24">
                  <c:v>4624028</c:v>
                </c:pt>
                <c:pt idx="25">
                  <c:v>4624566</c:v>
                </c:pt>
                <c:pt idx="26">
                  <c:v>4625037</c:v>
                </c:pt>
                <c:pt idx="27">
                  <c:v>4625586</c:v>
                </c:pt>
                <c:pt idx="28">
                  <c:v>4626087</c:v>
                </c:pt>
                <c:pt idx="29">
                  <c:v>4626669</c:v>
                </c:pt>
                <c:pt idx="30">
                  <c:v>4626973</c:v>
                </c:pt>
                <c:pt idx="31">
                  <c:v>4627224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6A-4160-951D-AC2386174D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Tramontina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3240330</c:v>
                </c:pt>
                <c:pt idx="1">
                  <c:v>3240579</c:v>
                </c:pt>
                <c:pt idx="2">
                  <c:v>3240661</c:v>
                </c:pt>
                <c:pt idx="3">
                  <c:v>3240688</c:v>
                </c:pt>
                <c:pt idx="4">
                  <c:v>3240747</c:v>
                </c:pt>
                <c:pt idx="5">
                  <c:v>3240736</c:v>
                </c:pt>
                <c:pt idx="6">
                  <c:v>3240763</c:v>
                </c:pt>
                <c:pt idx="7">
                  <c:v>3240829</c:v>
                </c:pt>
                <c:pt idx="8">
                  <c:v>3241096</c:v>
                </c:pt>
                <c:pt idx="9">
                  <c:v>3241137</c:v>
                </c:pt>
                <c:pt idx="10">
                  <c:v>3241257</c:v>
                </c:pt>
                <c:pt idx="11">
                  <c:v>3241370</c:v>
                </c:pt>
                <c:pt idx="12">
                  <c:v>3241744</c:v>
                </c:pt>
                <c:pt idx="13">
                  <c:v>3242215</c:v>
                </c:pt>
                <c:pt idx="14">
                  <c:v>3242645</c:v>
                </c:pt>
                <c:pt idx="15">
                  <c:v>3243194</c:v>
                </c:pt>
                <c:pt idx="16">
                  <c:v>3243575</c:v>
                </c:pt>
                <c:pt idx="17">
                  <c:v>3243599</c:v>
                </c:pt>
                <c:pt idx="18">
                  <c:v>3244029</c:v>
                </c:pt>
                <c:pt idx="19">
                  <c:v>3244683</c:v>
                </c:pt>
                <c:pt idx="20">
                  <c:v>3245118</c:v>
                </c:pt>
                <c:pt idx="21">
                  <c:v>3245621</c:v>
                </c:pt>
                <c:pt idx="22">
                  <c:v>3245825</c:v>
                </c:pt>
                <c:pt idx="23">
                  <c:v>3246254</c:v>
                </c:pt>
                <c:pt idx="24">
                  <c:v>3246377</c:v>
                </c:pt>
                <c:pt idx="25">
                  <c:v>3246499</c:v>
                </c:pt>
                <c:pt idx="26">
                  <c:v>3246863</c:v>
                </c:pt>
                <c:pt idx="27">
                  <c:v>3247281</c:v>
                </c:pt>
                <c:pt idx="28">
                  <c:v>3247580</c:v>
                </c:pt>
                <c:pt idx="29">
                  <c:v>3248032</c:v>
                </c:pt>
                <c:pt idx="30">
                  <c:v>3248280</c:v>
                </c:pt>
                <c:pt idx="31">
                  <c:v>3248474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6A-4160-951D-AC2386174D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Britânia Eletrodomésticos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460281</c:v>
                </c:pt>
                <c:pt idx="1">
                  <c:v>460267</c:v>
                </c:pt>
                <c:pt idx="2">
                  <c:v>460245</c:v>
                </c:pt>
                <c:pt idx="3">
                  <c:v>460215</c:v>
                </c:pt>
                <c:pt idx="4">
                  <c:v>460192</c:v>
                </c:pt>
                <c:pt idx="5">
                  <c:v>460162</c:v>
                </c:pt>
                <c:pt idx="6">
                  <c:v>460130</c:v>
                </c:pt>
                <c:pt idx="7">
                  <c:v>460476</c:v>
                </c:pt>
                <c:pt idx="8">
                  <c:v>462419</c:v>
                </c:pt>
                <c:pt idx="9">
                  <c:v>464298</c:v>
                </c:pt>
                <c:pt idx="10">
                  <c:v>468371</c:v>
                </c:pt>
                <c:pt idx="11">
                  <c:v>472283</c:v>
                </c:pt>
                <c:pt idx="12">
                  <c:v>475607</c:v>
                </c:pt>
                <c:pt idx="13">
                  <c:v>478880</c:v>
                </c:pt>
                <c:pt idx="14">
                  <c:v>481544</c:v>
                </c:pt>
                <c:pt idx="15">
                  <c:v>484139</c:v>
                </c:pt>
                <c:pt idx="16">
                  <c:v>487276</c:v>
                </c:pt>
                <c:pt idx="17">
                  <c:v>489682</c:v>
                </c:pt>
                <c:pt idx="18">
                  <c:v>492136</c:v>
                </c:pt>
                <c:pt idx="19">
                  <c:v>494742</c:v>
                </c:pt>
                <c:pt idx="20">
                  <c:v>497450</c:v>
                </c:pt>
                <c:pt idx="21">
                  <c:v>499745</c:v>
                </c:pt>
                <c:pt idx="22">
                  <c:v>501965</c:v>
                </c:pt>
                <c:pt idx="23">
                  <c:v>503706</c:v>
                </c:pt>
                <c:pt idx="24">
                  <c:v>504921</c:v>
                </c:pt>
                <c:pt idx="25">
                  <c:v>508224</c:v>
                </c:pt>
                <c:pt idx="26">
                  <c:v>512196</c:v>
                </c:pt>
                <c:pt idx="27">
                  <c:v>516334</c:v>
                </c:pt>
                <c:pt idx="28">
                  <c:v>519431</c:v>
                </c:pt>
                <c:pt idx="29">
                  <c:v>521482</c:v>
                </c:pt>
                <c:pt idx="30">
                  <c:v>524148</c:v>
                </c:pt>
                <c:pt idx="31">
                  <c:v>526483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6A-4160-951D-AC2386174D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Mallory Eletroportáteis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30">
                  <c:v>21544</c:v>
                </c:pt>
                <c:pt idx="31">
                  <c:v>21559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66A-4160-951D-AC2386174DC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Black+Decker 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30">
                  <c:v>1104691</c:v>
                </c:pt>
                <c:pt idx="31">
                  <c:v>1105165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66A-4160-951D-AC2386174D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938360"/>
        <c:axId val="322936720"/>
      </c:lineChart>
      <c:dateAx>
        <c:axId val="322938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36720"/>
        <c:crosses val="autoZero"/>
        <c:auto val="1"/>
        <c:lblOffset val="100"/>
        <c:baseTimeUnit val="days"/>
      </c:dateAx>
      <c:valAx>
        <c:axId val="32293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3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Electrolux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1.0991769831039E-2</c:v>
                </c:pt>
                <c:pt idx="1">
                  <c:v>7.6305280954093004E-3</c:v>
                </c:pt>
                <c:pt idx="2">
                  <c:v>8.6920690397387992E-3</c:v>
                </c:pt>
                <c:pt idx="3">
                  <c:v>8.4528984988953004E-3</c:v>
                </c:pt>
                <c:pt idx="4">
                  <c:v>7.8453605745057997E-3</c:v>
                </c:pt>
                <c:pt idx="5">
                  <c:v>2.7304913974352E-3</c:v>
                </c:pt>
                <c:pt idx="6">
                  <c:v>5.2874738876802002E-3</c:v>
                </c:pt>
                <c:pt idx="7">
                  <c:v>1.71183750805E-3</c:v>
                </c:pt>
                <c:pt idx="8">
                  <c:v>1.4734551635178E-3</c:v>
                </c:pt>
                <c:pt idx="9">
                  <c:v>8.1038839922506004E-3</c:v>
                </c:pt>
                <c:pt idx="10">
                  <c:v>4.3116102564324998E-3</c:v>
                </c:pt>
                <c:pt idx="11">
                  <c:v>7.3662526832658998E-3</c:v>
                </c:pt>
                <c:pt idx="12">
                  <c:v>1.343158901764E-3</c:v>
                </c:pt>
                <c:pt idx="13">
                  <c:v>5.7191804414427E-3</c:v>
                </c:pt>
                <c:pt idx="14">
                  <c:v>1.3690588370364999E-2</c:v>
                </c:pt>
                <c:pt idx="15">
                  <c:v>1.5724693964099999E-2</c:v>
                </c:pt>
                <c:pt idx="16">
                  <c:v>1.043816922308E-2</c:v>
                </c:pt>
                <c:pt idx="17">
                  <c:v>1.4183168584823E-2</c:v>
                </c:pt>
                <c:pt idx="18">
                  <c:v>2.0654693151151E-2</c:v>
                </c:pt>
                <c:pt idx="19">
                  <c:v>1.48059671511E-2</c:v>
                </c:pt>
                <c:pt idx="20">
                  <c:v>1.1232689159892E-2</c:v>
                </c:pt>
                <c:pt idx="21">
                  <c:v>2.0536849253467E-2</c:v>
                </c:pt>
                <c:pt idx="22">
                  <c:v>1.6421778783711E-2</c:v>
                </c:pt>
                <c:pt idx="23">
                  <c:v>1.7825196261035001E-2</c:v>
                </c:pt>
                <c:pt idx="24">
                  <c:v>1.1549706780197001E-2</c:v>
                </c:pt>
                <c:pt idx="25">
                  <c:v>1.1634877643474E-2</c:v>
                </c:pt>
                <c:pt idx="26">
                  <c:v>1.0184739497717E-2</c:v>
                </c:pt>
                <c:pt idx="27">
                  <c:v>1.1870175308868001E-2</c:v>
                </c:pt>
                <c:pt idx="28">
                  <c:v>1.0831060107843999E-2</c:v>
                </c:pt>
                <c:pt idx="29">
                  <c:v>1.2580826949428E-2</c:v>
                </c:pt>
                <c:pt idx="30">
                  <c:v>6.5706018736158001E-3</c:v>
                </c:pt>
                <c:pt idx="31">
                  <c:v>5.4247128738377998E-3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39-4D41-94E4-163E68831F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Tramontina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4.1046886963971999E-3</c:v>
                </c:pt>
                <c:pt idx="1">
                  <c:v>7.6844025145587002E-3</c:v>
                </c:pt>
                <c:pt idx="2">
                  <c:v>2.5304120035338998E-3</c:v>
                </c:pt>
                <c:pt idx="3">
                  <c:v>8.3316335772238995E-4</c:v>
                </c:pt>
                <c:pt idx="4">
                  <c:v>1.8206010575532001E-3</c:v>
                </c:pt>
                <c:pt idx="5">
                  <c:v>-3.394279158478E-4</c:v>
                </c:pt>
                <c:pt idx="6">
                  <c:v>8.3314407591361997E-4</c:v>
                </c:pt>
                <c:pt idx="7">
                  <c:v>2.0365574403311999E-3</c:v>
                </c:pt>
                <c:pt idx="8">
                  <c:v>8.2386327695784002E-3</c:v>
                </c:pt>
                <c:pt idx="9">
                  <c:v>1.2650041837699E-3</c:v>
                </c:pt>
                <c:pt idx="10">
                  <c:v>3.7024044339994998E-3</c:v>
                </c:pt>
                <c:pt idx="11">
                  <c:v>3.4863017650250999E-3</c:v>
                </c:pt>
                <c:pt idx="12">
                  <c:v>1.1538331014355E-2</c:v>
                </c:pt>
                <c:pt idx="13">
                  <c:v>1.4529216372422001E-2</c:v>
                </c:pt>
                <c:pt idx="14">
                  <c:v>1.326253811052E-2</c:v>
                </c:pt>
                <c:pt idx="15">
                  <c:v>1.6930622994499999E-2</c:v>
                </c:pt>
                <c:pt idx="16">
                  <c:v>1.1747678368917E-2</c:v>
                </c:pt>
                <c:pt idx="17">
                  <c:v>7.3992431190892998E-4</c:v>
                </c:pt>
                <c:pt idx="18">
                  <c:v>1.3256879164163E-2</c:v>
                </c:pt>
                <c:pt idx="19">
                  <c:v>2.0160115707967E-2</c:v>
                </c:pt>
                <c:pt idx="20">
                  <c:v>1.3406548497958E-2</c:v>
                </c:pt>
                <c:pt idx="21">
                  <c:v>1.5500206772142E-2</c:v>
                </c:pt>
                <c:pt idx="22">
                  <c:v>6.2853919172940996E-3</c:v>
                </c:pt>
                <c:pt idx="23">
                  <c:v>1.321697873422E-2</c:v>
                </c:pt>
                <c:pt idx="24">
                  <c:v>3.7889826242801998E-3</c:v>
                </c:pt>
                <c:pt idx="25">
                  <c:v>3.7580354961853999E-3</c:v>
                </c:pt>
                <c:pt idx="26">
                  <c:v>1.1212077995404E-2</c:v>
                </c:pt>
                <c:pt idx="27">
                  <c:v>1.2873964808494001E-2</c:v>
                </c:pt>
                <c:pt idx="28">
                  <c:v>9.2077033062430008E-3</c:v>
                </c:pt>
                <c:pt idx="29">
                  <c:v>1.3918055906244E-2</c:v>
                </c:pt>
                <c:pt idx="30">
                  <c:v>7.6353927547512003E-3</c:v>
                </c:pt>
                <c:pt idx="31">
                  <c:v>5.9723915426010002E-3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39-4D41-94E4-163E68831F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Britânia Eletrodomésticos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0.13379279737897001</c:v>
                </c:pt>
                <c:pt idx="1">
                  <c:v>-3.0416202276435001E-3</c:v>
                </c:pt>
                <c:pt idx="2">
                  <c:v>-4.7798343135614998E-3</c:v>
                </c:pt>
                <c:pt idx="3">
                  <c:v>-6.5182674445132E-3</c:v>
                </c:pt>
                <c:pt idx="4">
                  <c:v>-4.9976641352411002E-3</c:v>
                </c:pt>
                <c:pt idx="5">
                  <c:v>-6.5190181489464998E-3</c:v>
                </c:pt>
                <c:pt idx="6">
                  <c:v>-6.9540726961373998E-3</c:v>
                </c:pt>
                <c:pt idx="7">
                  <c:v>7.5196140221242005E-2</c:v>
                </c:pt>
                <c:pt idx="8">
                  <c:v>0.42195467299056</c:v>
                </c:pt>
                <c:pt idx="9">
                  <c:v>0.40634143493239</c:v>
                </c:pt>
                <c:pt idx="10">
                  <c:v>0.87723832538585</c:v>
                </c:pt>
                <c:pt idx="11">
                  <c:v>0.83523531559383002</c:v>
                </c:pt>
                <c:pt idx="12">
                  <c:v>0.70381529718409996</c:v>
                </c:pt>
                <c:pt idx="13">
                  <c:v>0.68817321864480996</c:v>
                </c:pt>
                <c:pt idx="14">
                  <c:v>0.55629802873371004</c:v>
                </c:pt>
                <c:pt idx="15">
                  <c:v>0.53889156546441996</c:v>
                </c:pt>
                <c:pt idx="16">
                  <c:v>0.64795440978727004</c:v>
                </c:pt>
                <c:pt idx="17">
                  <c:v>0.49376534038204001</c:v>
                </c:pt>
                <c:pt idx="18">
                  <c:v>0.50114155717384001</c:v>
                </c:pt>
                <c:pt idx="19">
                  <c:v>0.52952842303753</c:v>
                </c:pt>
                <c:pt idx="20">
                  <c:v>0.54735599565026005</c:v>
                </c:pt>
                <c:pt idx="21">
                  <c:v>0.46135289978892002</c:v>
                </c:pt>
                <c:pt idx="22">
                  <c:v>0.44422655554333002</c:v>
                </c:pt>
                <c:pt idx="23">
                  <c:v>0.34683693086171002</c:v>
                </c:pt>
                <c:pt idx="24">
                  <c:v>0.24121213565055999</c:v>
                </c:pt>
                <c:pt idx="25">
                  <c:v>0.65416174015341</c:v>
                </c:pt>
                <c:pt idx="26">
                  <c:v>0.78154514544767995</c:v>
                </c:pt>
                <c:pt idx="27">
                  <c:v>0.80789385313435003</c:v>
                </c:pt>
                <c:pt idx="28">
                  <c:v>0.59980555222007004</c:v>
                </c:pt>
                <c:pt idx="29">
                  <c:v>0.39485513956618001</c:v>
                </c:pt>
                <c:pt idx="30">
                  <c:v>0.51123528712400002</c:v>
                </c:pt>
                <c:pt idx="31">
                  <c:v>0.44548486305395002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39-4D41-94E4-163E68831F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Mallory Eletroportáteis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31">
                  <c:v>6.9624953583363999E-2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639-4D41-94E4-163E68831F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Black+Decker 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31">
                  <c:v>4.2907926288890001E-2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639-4D41-94E4-163E68831F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811032"/>
        <c:axId val="279812016"/>
      </c:lineChart>
      <c:dateAx>
        <c:axId val="279811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12016"/>
        <c:crosses val="autoZero"/>
        <c:auto val="1"/>
        <c:lblOffset val="100"/>
        <c:baseTimeUnit val="days"/>
      </c:dateAx>
      <c:valAx>
        <c:axId val="27981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1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Electrolux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507</c:v>
                </c:pt>
                <c:pt idx="1">
                  <c:v>352</c:v>
                </c:pt>
                <c:pt idx="2">
                  <c:v>401</c:v>
                </c:pt>
                <c:pt idx="3">
                  <c:v>390</c:v>
                </c:pt>
                <c:pt idx="4">
                  <c:v>362</c:v>
                </c:pt>
                <c:pt idx="5">
                  <c:v>126</c:v>
                </c:pt>
                <c:pt idx="6">
                  <c:v>244</c:v>
                </c:pt>
                <c:pt idx="7">
                  <c:v>79</c:v>
                </c:pt>
                <c:pt idx="8">
                  <c:v>68</c:v>
                </c:pt>
                <c:pt idx="9">
                  <c:v>374</c:v>
                </c:pt>
                <c:pt idx="10">
                  <c:v>199</c:v>
                </c:pt>
                <c:pt idx="11">
                  <c:v>340</c:v>
                </c:pt>
                <c:pt idx="12">
                  <c:v>62</c:v>
                </c:pt>
                <c:pt idx="13">
                  <c:v>264</c:v>
                </c:pt>
                <c:pt idx="14">
                  <c:v>632</c:v>
                </c:pt>
                <c:pt idx="15">
                  <c:v>726</c:v>
                </c:pt>
                <c:pt idx="16">
                  <c:v>482</c:v>
                </c:pt>
                <c:pt idx="17">
                  <c:v>655</c:v>
                </c:pt>
                <c:pt idx="18">
                  <c:v>954</c:v>
                </c:pt>
                <c:pt idx="19">
                  <c:v>684</c:v>
                </c:pt>
                <c:pt idx="20">
                  <c:v>519</c:v>
                </c:pt>
                <c:pt idx="21">
                  <c:v>949</c:v>
                </c:pt>
                <c:pt idx="22">
                  <c:v>759</c:v>
                </c:pt>
                <c:pt idx="23">
                  <c:v>824</c:v>
                </c:pt>
                <c:pt idx="24">
                  <c:v>534</c:v>
                </c:pt>
                <c:pt idx="25">
                  <c:v>538</c:v>
                </c:pt>
                <c:pt idx="26">
                  <c:v>471</c:v>
                </c:pt>
                <c:pt idx="27">
                  <c:v>549</c:v>
                </c:pt>
                <c:pt idx="28">
                  <c:v>501</c:v>
                </c:pt>
                <c:pt idx="29">
                  <c:v>582</c:v>
                </c:pt>
                <c:pt idx="30">
                  <c:v>304</c:v>
                </c:pt>
                <c:pt idx="31">
                  <c:v>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14-4CB5-AD5D-D9F6CA348D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Tramontina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133</c:v>
                </c:pt>
                <c:pt idx="1">
                  <c:v>249</c:v>
                </c:pt>
                <c:pt idx="2">
                  <c:v>82</c:v>
                </c:pt>
                <c:pt idx="3">
                  <c:v>27</c:v>
                </c:pt>
                <c:pt idx="4">
                  <c:v>59</c:v>
                </c:pt>
                <c:pt idx="5">
                  <c:v>-11</c:v>
                </c:pt>
                <c:pt idx="6">
                  <c:v>27</c:v>
                </c:pt>
                <c:pt idx="7">
                  <c:v>66</c:v>
                </c:pt>
                <c:pt idx="8">
                  <c:v>267</c:v>
                </c:pt>
                <c:pt idx="9">
                  <c:v>41</c:v>
                </c:pt>
                <c:pt idx="10">
                  <c:v>120</c:v>
                </c:pt>
                <c:pt idx="11">
                  <c:v>113</c:v>
                </c:pt>
                <c:pt idx="12">
                  <c:v>374</c:v>
                </c:pt>
                <c:pt idx="13">
                  <c:v>471</c:v>
                </c:pt>
                <c:pt idx="14">
                  <c:v>430</c:v>
                </c:pt>
                <c:pt idx="15">
                  <c:v>549</c:v>
                </c:pt>
                <c:pt idx="16">
                  <c:v>381</c:v>
                </c:pt>
                <c:pt idx="17">
                  <c:v>24</c:v>
                </c:pt>
                <c:pt idx="18">
                  <c:v>430</c:v>
                </c:pt>
                <c:pt idx="19">
                  <c:v>654</c:v>
                </c:pt>
                <c:pt idx="20">
                  <c:v>435</c:v>
                </c:pt>
                <c:pt idx="21">
                  <c:v>503</c:v>
                </c:pt>
                <c:pt idx="22">
                  <c:v>204</c:v>
                </c:pt>
                <c:pt idx="23">
                  <c:v>429</c:v>
                </c:pt>
                <c:pt idx="24">
                  <c:v>123</c:v>
                </c:pt>
                <c:pt idx="25">
                  <c:v>122</c:v>
                </c:pt>
                <c:pt idx="26">
                  <c:v>364</c:v>
                </c:pt>
                <c:pt idx="27">
                  <c:v>418</c:v>
                </c:pt>
                <c:pt idx="28">
                  <c:v>299</c:v>
                </c:pt>
                <c:pt idx="29">
                  <c:v>452</c:v>
                </c:pt>
                <c:pt idx="30">
                  <c:v>248</c:v>
                </c:pt>
                <c:pt idx="31">
                  <c:v>194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14-4CB5-AD5D-D9F6CA348D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Britânia Eletrodomésticos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615</c:v>
                </c:pt>
                <c:pt idx="1">
                  <c:v>-14</c:v>
                </c:pt>
                <c:pt idx="2">
                  <c:v>-22</c:v>
                </c:pt>
                <c:pt idx="3">
                  <c:v>-30</c:v>
                </c:pt>
                <c:pt idx="4">
                  <c:v>-23</c:v>
                </c:pt>
                <c:pt idx="5">
                  <c:v>-30</c:v>
                </c:pt>
                <c:pt idx="6">
                  <c:v>-32</c:v>
                </c:pt>
                <c:pt idx="7">
                  <c:v>346</c:v>
                </c:pt>
                <c:pt idx="8">
                  <c:v>1943</c:v>
                </c:pt>
                <c:pt idx="9">
                  <c:v>1879</c:v>
                </c:pt>
                <c:pt idx="10">
                  <c:v>4073</c:v>
                </c:pt>
                <c:pt idx="11">
                  <c:v>3912</c:v>
                </c:pt>
                <c:pt idx="12">
                  <c:v>3324</c:v>
                </c:pt>
                <c:pt idx="13">
                  <c:v>3273</c:v>
                </c:pt>
                <c:pt idx="14">
                  <c:v>2664</c:v>
                </c:pt>
                <c:pt idx="15">
                  <c:v>2595</c:v>
                </c:pt>
                <c:pt idx="16">
                  <c:v>3137</c:v>
                </c:pt>
                <c:pt idx="17">
                  <c:v>2406</c:v>
                </c:pt>
                <c:pt idx="18">
                  <c:v>2454</c:v>
                </c:pt>
                <c:pt idx="19">
                  <c:v>2606</c:v>
                </c:pt>
                <c:pt idx="20">
                  <c:v>2708</c:v>
                </c:pt>
                <c:pt idx="21">
                  <c:v>2295</c:v>
                </c:pt>
                <c:pt idx="22">
                  <c:v>2220</c:v>
                </c:pt>
                <c:pt idx="23">
                  <c:v>1741</c:v>
                </c:pt>
                <c:pt idx="24">
                  <c:v>1215</c:v>
                </c:pt>
                <c:pt idx="25">
                  <c:v>3303</c:v>
                </c:pt>
                <c:pt idx="26">
                  <c:v>3972</c:v>
                </c:pt>
                <c:pt idx="27">
                  <c:v>4138</c:v>
                </c:pt>
                <c:pt idx="28">
                  <c:v>3097</c:v>
                </c:pt>
                <c:pt idx="29">
                  <c:v>2051</c:v>
                </c:pt>
                <c:pt idx="30">
                  <c:v>2666</c:v>
                </c:pt>
                <c:pt idx="31">
                  <c:v>2335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14-4CB5-AD5D-D9F6CA348D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Mallory Eletroportáteis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31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014-4CB5-AD5D-D9F6CA348D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Black+Decker 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31">
                  <c:v>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014-4CB5-AD5D-D9F6CA348D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538720"/>
        <c:axId val="328538064"/>
      </c:lineChart>
      <c:dateAx>
        <c:axId val="328538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538064"/>
        <c:crosses val="autoZero"/>
        <c:auto val="1"/>
        <c:lblOffset val="100"/>
        <c:baseTimeUnit val="days"/>
      </c:dateAx>
      <c:valAx>
        <c:axId val="32853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53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Electrolux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394</c:v>
                </c:pt>
                <c:pt idx="1">
                  <c:v>534</c:v>
                </c:pt>
                <c:pt idx="2">
                  <c:v>497</c:v>
                </c:pt>
                <c:pt idx="3">
                  <c:v>477</c:v>
                </c:pt>
                <c:pt idx="4">
                  <c:v>406</c:v>
                </c:pt>
                <c:pt idx="5">
                  <c:v>549</c:v>
                </c:pt>
                <c:pt idx="6">
                  <c:v>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81-43FA-A593-B9911EAB88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Tramontina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338</c:v>
                </c:pt>
                <c:pt idx="1">
                  <c:v>286</c:v>
                </c:pt>
                <c:pt idx="2">
                  <c:v>344</c:v>
                </c:pt>
                <c:pt idx="3">
                  <c:v>236</c:v>
                </c:pt>
                <c:pt idx="4">
                  <c:v>98</c:v>
                </c:pt>
                <c:pt idx="5">
                  <c:v>181</c:v>
                </c:pt>
                <c:pt idx="6">
                  <c:v>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81-43FA-A593-B9911EAB88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Britânia Eletrodomésticos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2522</c:v>
                </c:pt>
                <c:pt idx="1">
                  <c:v>1803</c:v>
                </c:pt>
                <c:pt idx="2">
                  <c:v>1759</c:v>
                </c:pt>
                <c:pt idx="3">
                  <c:v>1880</c:v>
                </c:pt>
                <c:pt idx="4">
                  <c:v>2000</c:v>
                </c:pt>
                <c:pt idx="5">
                  <c:v>2412</c:v>
                </c:pt>
                <c:pt idx="6">
                  <c:v>2468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81-43FA-A593-B9911EAB88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Mallory Eletroportáteis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81-43FA-A593-B9911EAB88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Black+Decker Brasil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4">
                  <c:v>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81-43FA-A593-B9911EAB8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542000"/>
        <c:axId val="328543640"/>
      </c:barChart>
      <c:catAx>
        <c:axId val="32854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543640"/>
        <c:crosses val="autoZero"/>
        <c:auto val="1"/>
        <c:lblAlgn val="ctr"/>
        <c:lblOffset val="100"/>
        <c:noMultiLvlLbl val="0"/>
      </c:catAx>
      <c:valAx>
        <c:axId val="32854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54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Electrolux</c:v>
                </c:pt>
                <c:pt idx="1">
                  <c:v>Tramontina</c:v>
                </c:pt>
                <c:pt idx="2">
                  <c:v>Black+Decker Brasil</c:v>
                </c:pt>
                <c:pt idx="3">
                  <c:v>Britânia Eletrodomésticos</c:v>
                </c:pt>
                <c:pt idx="4">
                  <c:v>Mallory Eletroportáteis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4627224</c:v>
                </c:pt>
                <c:pt idx="1">
                  <c:v>3248474</c:v>
                </c:pt>
                <c:pt idx="2">
                  <c:v>1105165</c:v>
                </c:pt>
                <c:pt idx="3">
                  <c:v>526483</c:v>
                </c:pt>
                <c:pt idx="4">
                  <c:v>21559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95-4824-9958-CBDB028F72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Electrolux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4613049</c:v>
                </c:pt>
                <c:pt idx="1">
                  <c:v>4613401</c:v>
                </c:pt>
                <c:pt idx="2">
                  <c:v>4613802</c:v>
                </c:pt>
                <c:pt idx="3">
                  <c:v>4614192</c:v>
                </c:pt>
                <c:pt idx="4">
                  <c:v>4614554</c:v>
                </c:pt>
                <c:pt idx="5">
                  <c:v>4614680</c:v>
                </c:pt>
                <c:pt idx="6">
                  <c:v>4614924</c:v>
                </c:pt>
                <c:pt idx="7">
                  <c:v>4615003</c:v>
                </c:pt>
                <c:pt idx="8">
                  <c:v>4615071</c:v>
                </c:pt>
                <c:pt idx="9">
                  <c:v>4615445</c:v>
                </c:pt>
                <c:pt idx="10">
                  <c:v>4615644</c:v>
                </c:pt>
                <c:pt idx="11">
                  <c:v>4615984</c:v>
                </c:pt>
                <c:pt idx="12">
                  <c:v>4616046</c:v>
                </c:pt>
                <c:pt idx="13">
                  <c:v>4616310</c:v>
                </c:pt>
                <c:pt idx="14">
                  <c:v>4616942</c:v>
                </c:pt>
                <c:pt idx="15">
                  <c:v>4617668</c:v>
                </c:pt>
                <c:pt idx="16">
                  <c:v>4618150</c:v>
                </c:pt>
                <c:pt idx="17">
                  <c:v>4618805</c:v>
                </c:pt>
                <c:pt idx="18">
                  <c:v>4619759</c:v>
                </c:pt>
                <c:pt idx="19">
                  <c:v>4620443</c:v>
                </c:pt>
                <c:pt idx="20">
                  <c:v>4620962</c:v>
                </c:pt>
                <c:pt idx="21">
                  <c:v>4621911</c:v>
                </c:pt>
                <c:pt idx="22">
                  <c:v>4622670</c:v>
                </c:pt>
                <c:pt idx="23">
                  <c:v>4623494</c:v>
                </c:pt>
                <c:pt idx="24">
                  <c:v>4624028</c:v>
                </c:pt>
                <c:pt idx="25">
                  <c:v>4624566</c:v>
                </c:pt>
                <c:pt idx="26">
                  <c:v>4625037</c:v>
                </c:pt>
                <c:pt idx="27">
                  <c:v>4625586</c:v>
                </c:pt>
                <c:pt idx="28">
                  <c:v>4626087</c:v>
                </c:pt>
                <c:pt idx="29">
                  <c:v>4626669</c:v>
                </c:pt>
                <c:pt idx="30">
                  <c:v>4626973</c:v>
                </c:pt>
                <c:pt idx="31">
                  <c:v>4627224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D8-40E7-AE16-36D74D3E4C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Tramontina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3240330</c:v>
                </c:pt>
                <c:pt idx="1">
                  <c:v>3240579</c:v>
                </c:pt>
                <c:pt idx="2">
                  <c:v>3240661</c:v>
                </c:pt>
                <c:pt idx="3">
                  <c:v>3240688</c:v>
                </c:pt>
                <c:pt idx="4">
                  <c:v>3240747</c:v>
                </c:pt>
                <c:pt idx="5">
                  <c:v>3240736</c:v>
                </c:pt>
                <c:pt idx="6">
                  <c:v>3240763</c:v>
                </c:pt>
                <c:pt idx="7">
                  <c:v>3240829</c:v>
                </c:pt>
                <c:pt idx="8">
                  <c:v>3241096</c:v>
                </c:pt>
                <c:pt idx="9">
                  <c:v>3241137</c:v>
                </c:pt>
                <c:pt idx="10">
                  <c:v>3241257</c:v>
                </c:pt>
                <c:pt idx="11">
                  <c:v>3241370</c:v>
                </c:pt>
                <c:pt idx="12">
                  <c:v>3241744</c:v>
                </c:pt>
                <c:pt idx="13">
                  <c:v>3242215</c:v>
                </c:pt>
                <c:pt idx="14">
                  <c:v>3242645</c:v>
                </c:pt>
                <c:pt idx="15">
                  <c:v>3243194</c:v>
                </c:pt>
                <c:pt idx="16">
                  <c:v>3243575</c:v>
                </c:pt>
                <c:pt idx="17">
                  <c:v>3243599</c:v>
                </c:pt>
                <c:pt idx="18">
                  <c:v>3244029</c:v>
                </c:pt>
                <c:pt idx="19">
                  <c:v>3244683</c:v>
                </c:pt>
                <c:pt idx="20">
                  <c:v>3245118</c:v>
                </c:pt>
                <c:pt idx="21">
                  <c:v>3245621</c:v>
                </c:pt>
                <c:pt idx="22">
                  <c:v>3245825</c:v>
                </c:pt>
                <c:pt idx="23">
                  <c:v>3246254</c:v>
                </c:pt>
                <c:pt idx="24">
                  <c:v>3246377</c:v>
                </c:pt>
                <c:pt idx="25">
                  <c:v>3246499</c:v>
                </c:pt>
                <c:pt idx="26">
                  <c:v>3246863</c:v>
                </c:pt>
                <c:pt idx="27">
                  <c:v>3247281</c:v>
                </c:pt>
                <c:pt idx="28">
                  <c:v>3247580</c:v>
                </c:pt>
                <c:pt idx="29">
                  <c:v>3248032</c:v>
                </c:pt>
                <c:pt idx="30">
                  <c:v>3248280</c:v>
                </c:pt>
                <c:pt idx="31">
                  <c:v>3248474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D8-40E7-AE16-36D74D3E4C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Britânia Eletrodomésticos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460281</c:v>
                </c:pt>
                <c:pt idx="1">
                  <c:v>460267</c:v>
                </c:pt>
                <c:pt idx="2">
                  <c:v>460245</c:v>
                </c:pt>
                <c:pt idx="3">
                  <c:v>460215</c:v>
                </c:pt>
                <c:pt idx="4">
                  <c:v>460192</c:v>
                </c:pt>
                <c:pt idx="5">
                  <c:v>460162</c:v>
                </c:pt>
                <c:pt idx="6">
                  <c:v>460130</c:v>
                </c:pt>
                <c:pt idx="7">
                  <c:v>460476</c:v>
                </c:pt>
                <c:pt idx="8">
                  <c:v>462419</c:v>
                </c:pt>
                <c:pt idx="9">
                  <c:v>464298</c:v>
                </c:pt>
                <c:pt idx="10">
                  <c:v>468371</c:v>
                </c:pt>
                <c:pt idx="11">
                  <c:v>472283</c:v>
                </c:pt>
                <c:pt idx="12">
                  <c:v>475607</c:v>
                </c:pt>
                <c:pt idx="13">
                  <c:v>478880</c:v>
                </c:pt>
                <c:pt idx="14">
                  <c:v>481544</c:v>
                </c:pt>
                <c:pt idx="15">
                  <c:v>484139</c:v>
                </c:pt>
                <c:pt idx="16">
                  <c:v>487276</c:v>
                </c:pt>
                <c:pt idx="17">
                  <c:v>489682</c:v>
                </c:pt>
                <c:pt idx="18">
                  <c:v>492136</c:v>
                </c:pt>
                <c:pt idx="19">
                  <c:v>494742</c:v>
                </c:pt>
                <c:pt idx="20">
                  <c:v>497450</c:v>
                </c:pt>
                <c:pt idx="21">
                  <c:v>499745</c:v>
                </c:pt>
                <c:pt idx="22">
                  <c:v>501965</c:v>
                </c:pt>
                <c:pt idx="23">
                  <c:v>503706</c:v>
                </c:pt>
                <c:pt idx="24">
                  <c:v>504921</c:v>
                </c:pt>
                <c:pt idx="25">
                  <c:v>508224</c:v>
                </c:pt>
                <c:pt idx="26">
                  <c:v>512196</c:v>
                </c:pt>
                <c:pt idx="27">
                  <c:v>516334</c:v>
                </c:pt>
                <c:pt idx="28">
                  <c:v>519431</c:v>
                </c:pt>
                <c:pt idx="29">
                  <c:v>521482</c:v>
                </c:pt>
                <c:pt idx="30">
                  <c:v>524148</c:v>
                </c:pt>
                <c:pt idx="31">
                  <c:v>526483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D8-40E7-AE16-36D74D3E4C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Mallory Eletroportáteis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30">
                  <c:v>21544</c:v>
                </c:pt>
                <c:pt idx="31">
                  <c:v>21559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D8-40E7-AE16-36D74D3E4C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Black+Decker Brasil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Sheet1!$A$2:$A$33</c:f>
              <c:numCache>
                <c:formatCode>m/d/yyyy</c:formatCode>
                <c:ptCount val="32"/>
                <c:pt idx="0">
                  <c:v>43186</c:v>
                </c:pt>
                <c:pt idx="1">
                  <c:v>43187</c:v>
                </c:pt>
                <c:pt idx="2">
                  <c:v>43188</c:v>
                </c:pt>
                <c:pt idx="3">
                  <c:v>43189</c:v>
                </c:pt>
                <c:pt idx="4">
                  <c:v>43190</c:v>
                </c:pt>
                <c:pt idx="5">
                  <c:v>43191</c:v>
                </c:pt>
                <c:pt idx="6">
                  <c:v>43192</c:v>
                </c:pt>
                <c:pt idx="7">
                  <c:v>43193</c:v>
                </c:pt>
                <c:pt idx="8">
                  <c:v>43194</c:v>
                </c:pt>
                <c:pt idx="9">
                  <c:v>43195</c:v>
                </c:pt>
                <c:pt idx="10">
                  <c:v>43196</c:v>
                </c:pt>
                <c:pt idx="11">
                  <c:v>43197</c:v>
                </c:pt>
                <c:pt idx="12">
                  <c:v>43198</c:v>
                </c:pt>
                <c:pt idx="13">
                  <c:v>43199</c:v>
                </c:pt>
                <c:pt idx="14">
                  <c:v>43200</c:v>
                </c:pt>
                <c:pt idx="15">
                  <c:v>43201</c:v>
                </c:pt>
                <c:pt idx="16">
                  <c:v>43202</c:v>
                </c:pt>
                <c:pt idx="17">
                  <c:v>43203</c:v>
                </c:pt>
                <c:pt idx="18">
                  <c:v>43204</c:v>
                </c:pt>
                <c:pt idx="19">
                  <c:v>43205</c:v>
                </c:pt>
                <c:pt idx="20">
                  <c:v>43206</c:v>
                </c:pt>
                <c:pt idx="21">
                  <c:v>43207</c:v>
                </c:pt>
                <c:pt idx="22">
                  <c:v>43208</c:v>
                </c:pt>
                <c:pt idx="23">
                  <c:v>43209</c:v>
                </c:pt>
                <c:pt idx="24">
                  <c:v>43210</c:v>
                </c:pt>
                <c:pt idx="25">
                  <c:v>43211</c:v>
                </c:pt>
                <c:pt idx="26">
                  <c:v>43212</c:v>
                </c:pt>
                <c:pt idx="27">
                  <c:v>43213</c:v>
                </c:pt>
                <c:pt idx="28">
                  <c:v>43214</c:v>
                </c:pt>
                <c:pt idx="29">
                  <c:v>43215</c:v>
                </c:pt>
                <c:pt idx="30">
                  <c:v>43216</c:v>
                </c:pt>
                <c:pt idx="31">
                  <c:v>43217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30">
                  <c:v>1104691</c:v>
                </c:pt>
                <c:pt idx="31">
                  <c:v>1105165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D8-40E7-AE16-36D74D3E4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8801664"/>
        <c:axId val="328802976"/>
      </c:areaChart>
      <c:dateAx>
        <c:axId val="32880166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02976"/>
        <c:crosses val="autoZero"/>
        <c:auto val="1"/>
        <c:lblOffset val="100"/>
        <c:baseTimeUnit val="days"/>
      </c:dateAx>
      <c:valAx>
        <c:axId val="32880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016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D4F7C-DFD7-4147-9E99-603951892B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171953-1073-4647-A2CD-ECB03A41AE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Comunnicas</a:t>
            </a:r>
          </a:p>
        </p:txBody>
      </p:sp>
    </p:spTree>
    <p:extLst>
      <p:ext uri="{BB962C8B-B14F-4D97-AF65-F5344CB8AC3E}">
        <p14:creationId xmlns:p14="http://schemas.microsoft.com/office/powerpoint/2010/main" val="1387859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A85E9-918C-4DB4-95FD-71F187595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CC1602-B531-467F-91BE-73A0AAA201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139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19985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2758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603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777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141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8969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0189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1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3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Electrolux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95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Tramontina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7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Britânia Eletrodomésticos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3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Mallory Eletroportáteis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980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Black+Decker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026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97658-183B-4C16-AF95-079816E7D4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03/28/2018 - 04/27/2018</a:t>
            </a:r>
          </a:p>
        </p:txBody>
      </p:sp>
    </p:spTree>
    <p:extLst>
      <p:ext uri="{BB962C8B-B14F-4D97-AF65-F5344CB8AC3E}">
        <p14:creationId xmlns:p14="http://schemas.microsoft.com/office/powerpoint/2010/main" val="354738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78150-E1AA-422C-8C37-0C0AD9A67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BE6ED8-965E-451D-AAF9-6677F14F1E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1679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16720-099A-4764-83E4-E11275973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E17B7-7BD5-449B-8A41-0DF384D4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164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90F40-A8F2-43B2-ADFC-67FA51AD5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5805EE-C8AE-40AD-8B67-9632419046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3374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275A3-ABB8-4C36-A6E9-32CC837156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EB35B-B3B8-43B2-8A5B-DFF848EEC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511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800EE-6549-4D28-AE9C-F0212695E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81E12D-2FBE-4ECA-BA20-3BC39195D6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7651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63F3B-7607-4204-843A-B914479BA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BEB83-6555-4DAC-8F61-124311BBE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669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E7C73-2A2B-44D7-9488-663A4DD80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9F6CB0-5067-4D81-AA18-2D463ECD89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2049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C48DF-DDE0-4E80-9040-4DE3666A2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ACA06-3E77-4B2E-944D-DE1D5FB44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743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A9658-6484-4AC5-88B8-39DBAB5A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1A2F7F-ED00-426A-BB1D-AB515113C1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2587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B163F-E6F0-45CB-BE86-86ABE97ED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DAF05-EB9D-4CAC-AAD2-3E19486BD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60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278C-9BCF-41A7-A288-B598B4AB7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A490DA-86EC-415C-AF9A-228B568FD7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9697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16120-40D9-4BE2-B6B6-CF2824A08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5B09E-33E1-482F-9AEA-2829E5BF4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112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159</Words>
  <Application>Microsoft Office PowerPoint</Application>
  <PresentationFormat>On-screen Show (4:3)</PresentationFormat>
  <Paragraphs>70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Fan Development</vt:lpstr>
      <vt:lpstr>Facebook Fans Table | All Pages</vt:lpstr>
      <vt:lpstr>Facebook Fans Total | All Pages</vt:lpstr>
      <vt:lpstr>Facebook Fans Change Rate | All Pages</vt:lpstr>
      <vt:lpstr>Facebook Fans Change | All Pages</vt:lpstr>
      <vt:lpstr>Facebook Fans Change Per Weekday | All Pages</vt:lpstr>
      <vt:lpstr>Facebook Fan Distribution | All Pages</vt:lpstr>
      <vt:lpstr>Facebook Fan Distribution Development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</dc:title>
  <dc:creator>Administrator</dc:creator>
  <cp:lastModifiedBy>Administrator</cp:lastModifiedBy>
  <cp:revision>1</cp:revision>
  <dcterms:created xsi:type="dcterms:W3CDTF">2018-04-27T17:16:19Z</dcterms:created>
  <dcterms:modified xsi:type="dcterms:W3CDTF">2018-04-27T17:16:41Z</dcterms:modified>
</cp:coreProperties>
</file>