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0B4FE-F06B-445F-B4B2-7CF9CED8C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351B70-6641-4FE1-9501-320428DE26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5766221"/>
              </p:ext>
            </p:extLst>
          </p:nvPr>
        </p:nvGraphicFramePr>
        <p:xfrm>
          <a:off x="457200" y="1731963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015665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83446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1501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8238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4046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6700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544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6520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452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Electrolux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4627224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620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Tramontina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3248474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466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Britânia Eletrodomésticos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963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Mallory Eletroportáteis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738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Black+Decker 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1105165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42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98ED21-3A71-4BDC-A54A-9D83A50BC3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03/28/2018 - 04/27/2018</a:t>
            </a:r>
          </a:p>
        </p:txBody>
      </p:sp>
    </p:spTree>
    <p:extLst>
      <p:ext uri="{BB962C8B-B14F-4D97-AF65-F5344CB8AC3E}">
        <p14:creationId xmlns:p14="http://schemas.microsoft.com/office/powerpoint/2010/main" val="17401699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80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All Pages</dc:title>
  <dc:creator>Administrator</dc:creator>
  <cp:lastModifiedBy>Administrator</cp:lastModifiedBy>
  <cp:revision>1</cp:revision>
  <dcterms:created xsi:type="dcterms:W3CDTF">2018-04-27T17:15:11Z</dcterms:created>
  <dcterms:modified xsi:type="dcterms:W3CDTF">2018-04-27T17:15:20Z</dcterms:modified>
</cp:coreProperties>
</file>