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Electrolux</c:v>
                </c:pt>
                <c:pt idx="1">
                  <c:v>Tramontina</c:v>
                </c:pt>
                <c:pt idx="2">
                  <c:v>Black+Decker Brasil</c:v>
                </c:pt>
                <c:pt idx="3">
                  <c:v>Britânia Eletrodomésticos</c:v>
                </c:pt>
                <c:pt idx="4">
                  <c:v>Mallory Eletroportáteis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4627224</c:v>
                </c:pt>
                <c:pt idx="1">
                  <c:v>3248474</c:v>
                </c:pt>
                <c:pt idx="2">
                  <c:v>1105165</c:v>
                </c:pt>
                <c:pt idx="3">
                  <c:v>526483</c:v>
                </c:pt>
                <c:pt idx="4">
                  <c:v>21559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55-4F3F-BBC9-B4CB5E214D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5AD78-807F-4391-9652-11E471CF3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A5F40F-B3E7-46E5-A937-3B9978F90B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5679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B35635-8909-4D65-BF8B-EA9B1AD090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03/27/2018 - 04/27/2018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0C3CD-E05F-4617-A2FF-C5C563E02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2079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Distribution | All Pages</dc:title>
  <dc:creator>Administrator</dc:creator>
  <cp:lastModifiedBy>Administrator</cp:lastModifiedBy>
  <cp:revision>1</cp:revision>
  <dcterms:created xsi:type="dcterms:W3CDTF">2018-04-27T17:11:27Z</dcterms:created>
  <dcterms:modified xsi:type="dcterms:W3CDTF">2018-04-27T17:11:31Z</dcterms:modified>
</cp:coreProperties>
</file>