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Electrolux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B565-44DE-88C8-3EE2CB9921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Tramontina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B565-44DE-88C8-3EE2CB9921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Britânia Eletrodomésticos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B565-44DE-88C8-3EE2CB9921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Mallory Eletroportáteis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Sheet1!$E$2:$E$33</c:f>
            </c:numRef>
          </c:val>
          <c:smooth val="0"/>
          <c:extLst>
            <c:ext xmlns:c16="http://schemas.microsoft.com/office/drawing/2014/chart" uri="{C3380CC4-5D6E-409C-BE32-E72D297353CC}">
              <c16:uniqueId val="{00000003-B565-44DE-88C8-3EE2CB9921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Black+Decker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Sheet1!$F$2:$F$33</c:f>
            </c:numRef>
          </c:val>
          <c:smooth val="0"/>
          <c:extLst>
            <c:ext xmlns:c16="http://schemas.microsoft.com/office/drawing/2014/chart" uri="{C3380CC4-5D6E-409C-BE32-E72D297353CC}">
              <c16:uniqueId val="{00000004-B565-44DE-88C8-3EE2CB992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427712"/>
        <c:axId val="278428040"/>
      </c:lineChart>
      <c:catAx>
        <c:axId val="27842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28040"/>
        <c:crosses val="autoZero"/>
        <c:auto val="1"/>
        <c:lblAlgn val="ctr"/>
        <c:lblOffset val="100"/>
        <c:noMultiLvlLbl val="0"/>
      </c:catAx>
      <c:valAx>
        <c:axId val="27842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2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9C18A-370A-4ACD-A223-A0812BD32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DF590F-5156-42FB-8C4D-EC213A970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1914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B4CCE-C97D-4D60-96C0-CF2786D8E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7E2E5-E49C-4454-B9E9-C258187BD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959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2018-04-27T17:07:47Z</dcterms:created>
  <dcterms:modified xsi:type="dcterms:W3CDTF">2018-04-27T17:07:51Z</dcterms:modified>
</cp:coreProperties>
</file>