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8DB7F-7CE4-4793-A71D-2F012864B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93CB6-BB46-4D38-8D0D-654FB5048A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4717188"/>
              </p:ext>
            </p:extLst>
          </p:nvPr>
        </p:nvGraphicFramePr>
        <p:xfrm>
          <a:off x="457200" y="1731963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65270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8169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1632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618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485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952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27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579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140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Electrolux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544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Tramontina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441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Britânia Eletrodomésticos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7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Mallory Eletroportáteis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08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Black+Decker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928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C1621-5792-4F60-A69F-D736BCDDD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03/28/2018 - 04/27/2018</a:t>
            </a:r>
          </a:p>
        </p:txBody>
      </p:sp>
    </p:spTree>
    <p:extLst>
      <p:ext uri="{BB962C8B-B14F-4D97-AF65-F5344CB8AC3E}">
        <p14:creationId xmlns:p14="http://schemas.microsoft.com/office/powerpoint/2010/main" val="39257989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All Pages</dc:title>
  <dc:creator>Administrator</dc:creator>
  <cp:lastModifiedBy>Administrator</cp:lastModifiedBy>
  <cp:revision>1</cp:revision>
  <dcterms:created xsi:type="dcterms:W3CDTF">2018-04-27T17:04:56Z</dcterms:created>
  <dcterms:modified xsi:type="dcterms:W3CDTF">2018-04-27T17:05:05Z</dcterms:modified>
</cp:coreProperties>
</file>