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23D5-472E-A83B-3286538833E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23D5-472E-A83B-328653883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536488"/>
        <c:axId val="321539768"/>
      </c:lineChart>
      <c:catAx>
        <c:axId val="32153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39768"/>
        <c:crosses val="autoZero"/>
        <c:auto val="1"/>
        <c:lblAlgn val="ctr"/>
        <c:lblOffset val="100"/>
        <c:noMultiLvlLbl val="0"/>
      </c:catAx>
      <c:valAx>
        <c:axId val="32153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3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15CD-FB86-44BE-ACE9-33AE345D9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D761C2-CBFD-4736-B9AB-1EE62C3A3D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930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B4856-7B3F-4C8F-A485-0E889D1CD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2601E-0F7B-44D1-9074-2F8E5AE79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555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All Pages</dc:title>
  <dc:creator>Administrator</dc:creator>
  <cp:lastModifiedBy>Administrator</cp:lastModifiedBy>
  <cp:revision>1</cp:revision>
  <dcterms:created xsi:type="dcterms:W3CDTF">2018-04-26T12:18:39Z</dcterms:created>
  <dcterms:modified xsi:type="dcterms:W3CDTF">2018-04-26T12:18:46Z</dcterms:modified>
</cp:coreProperties>
</file>