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tucabellomisonrisa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30-4E41-8DB2-47C23F4256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tucabellomisonrisa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30-4E41-8DB2-47C23F4256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5966080"/>
        <c:axId val="275967392"/>
      </c:barChart>
      <c:catAx>
        <c:axId val="27596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67392"/>
        <c:crosses val="autoZero"/>
        <c:auto val="1"/>
        <c:lblAlgn val="ctr"/>
        <c:lblOffset val="100"/>
        <c:noMultiLvlLbl val="0"/>
      </c:catAx>
      <c:valAx>
        <c:axId val="275967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6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52748-89C0-4695-948D-E284A0AAE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AB704A-BCEA-4862-97AB-2663EDB8F2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90996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9B422E-6C9A-4B0A-A0D3-C63A7F507C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04/04/2018 - 04/25/2018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94466-D0BE-4362-8FF1-7E673E565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2786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 | All Pages</dc:title>
  <dc:creator>Administrator</dc:creator>
  <cp:lastModifiedBy>Administrator</cp:lastModifiedBy>
  <cp:revision>1</cp:revision>
  <dcterms:created xsi:type="dcterms:W3CDTF">2018-04-26T00:19:21Z</dcterms:created>
  <dcterms:modified xsi:type="dcterms:W3CDTF">2018-04-26T00:19:26Z</dcterms:modified>
</cp:coreProperties>
</file>