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ED939-B4B3-4774-B1C9-FD989EE11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E739A-315D-4B5B-BD7C-9AB4633A2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8863462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100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797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397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183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269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826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862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371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32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1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0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50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#Trabajandoporsonrisas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10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#AUnPeloDeRegalarUnaSonrisa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#TuCabelloMiSonrisa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5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#AUnPasoDeRegalarSonrisas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5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73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1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#graciasatodos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0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87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D6D08-1779-4464-B751-DD8039338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293588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2CD8-D2F7-492D-A645-965E386B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3ACDC-3DE4-4A35-BB78-82636F2AC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991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61514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04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3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94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25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388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307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694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32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7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44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#SabíasQue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77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#porlapaz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90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#porlosniños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3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#tucabellomisonrisa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3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#unidoscontracancerinfantil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96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#regalandosonrisas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6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85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12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BC0A0-F397-4484-9AE7-A870372DA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90538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D401B-F0CD-40D1-B1E7-75B019A8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0209F-EABA-495B-8103-A5F002B88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437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727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544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65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382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148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70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78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38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427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10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#lapazbcs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3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#mexicounido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95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B9488-AF1C-48DE-A9FF-F954476F6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1257331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349</Words>
  <Application>Microsoft Office PowerPoint</Application>
  <PresentationFormat>On-screen Show (4:3)</PresentationFormat>
  <Paragraphs>231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 - 1 of 3</dc:title>
  <dc:creator>Administrator</dc:creator>
  <cp:lastModifiedBy>Administrator</cp:lastModifiedBy>
  <cp:revision>1</cp:revision>
  <dcterms:created xsi:type="dcterms:W3CDTF">2018-04-26T00:17:41Z</dcterms:created>
  <dcterms:modified xsi:type="dcterms:W3CDTF">2018-04-26T00:19:18Z</dcterms:modified>
</cp:coreProperties>
</file>