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5B3D-AE72-4BFA-83DD-E30559985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F54378-8F8C-4A28-8886-3EEA169D0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6976769"/>
              </p:ext>
            </p:extLst>
          </p:nvPr>
        </p:nvGraphicFramePr>
        <p:xfrm>
          <a:off x="457200" y="1731963"/>
          <a:ext cx="8229593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63698272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16306852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17267206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43226271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92045579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71488097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22855125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101194548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01149614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19753733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199254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5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tucabellomisonrisa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1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45AEC-A3AD-4CB7-BDA7-B1748D328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1481225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2018-04-26T00:13:21Z</dcterms:created>
  <dcterms:modified xsi:type="dcterms:W3CDTF">2018-04-26T00:13:26Z</dcterms:modified>
</cp:coreProperties>
</file>