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988BA-B768-4077-AB01-C4FDB849D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786416-0118-48CA-AAD1-CFB04569A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74121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60609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14493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758646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579613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96678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06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550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#AUnPeloDeRegalarsonrsisas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2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4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7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#DoTheShake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57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79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#Trabajandoporsonrisas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24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#AUnPeloDeRegalarUnaSonrisa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7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#AUnPasoDeRegalarSonrisas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03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#aunpeloderegalarsonrisas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55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414AA-E847-4A97-A174-5789BDA11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98080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3CFB2-6130-4E78-B495-EF0ECC6EC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E9C93-D220-4668-A772-F3869296A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596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493111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858275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512793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940804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7352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3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78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#graciasatodos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2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84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#comparte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69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7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#SabíasQue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6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#porlapaz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61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#porlosniños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4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6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#unidoscontracancerinfantil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8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7F712-7BD6-4683-B99C-A6CA1B95B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812193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5833-3879-4967-8E8C-2DA49B9AA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889E71-462D-4AF8-97F7-FDCDB6AB9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393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409824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734268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940419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511554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4662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5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#regalandosonrisas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1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83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24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#lapazbcs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42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#mexicounido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05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49375-4E31-49D1-8073-376209F0D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424854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225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All Pages - 1 of 3</vt:lpstr>
      <vt:lpstr>Instagram Hashtag Detection | All Pages - 2 of 3</vt:lpstr>
      <vt:lpstr>Instagram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All Pages - 1 of 3</dc:title>
  <dc:creator>Administrator</dc:creator>
  <cp:lastModifiedBy>Administrator</cp:lastModifiedBy>
  <cp:revision>1</cp:revision>
  <dcterms:created xsi:type="dcterms:W3CDTF">2018-04-26T00:09:06Z</dcterms:created>
  <dcterms:modified xsi:type="dcterms:W3CDTF">2018-04-26T00:09:52Z</dcterms:modified>
</cp:coreProperties>
</file>