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tucabellomisonrisa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43194</c:v>
                </c:pt>
                <c:pt idx="1">
                  <c:v>43195</c:v>
                </c:pt>
                <c:pt idx="2">
                  <c:v>43196</c:v>
                </c:pt>
                <c:pt idx="3">
                  <c:v>43197</c:v>
                </c:pt>
                <c:pt idx="4">
                  <c:v>43198</c:v>
                </c:pt>
                <c:pt idx="5">
                  <c:v>43199</c:v>
                </c:pt>
                <c:pt idx="6">
                  <c:v>43200</c:v>
                </c:pt>
                <c:pt idx="7">
                  <c:v>43201</c:v>
                </c:pt>
                <c:pt idx="8">
                  <c:v>43202</c:v>
                </c:pt>
                <c:pt idx="9">
                  <c:v>43203</c:v>
                </c:pt>
                <c:pt idx="10">
                  <c:v>43204</c:v>
                </c:pt>
                <c:pt idx="11">
                  <c:v>43205</c:v>
                </c:pt>
                <c:pt idx="12">
                  <c:v>43206</c:v>
                </c:pt>
                <c:pt idx="13">
                  <c:v>43207</c:v>
                </c:pt>
                <c:pt idx="14">
                  <c:v>43208</c:v>
                </c:pt>
                <c:pt idx="15">
                  <c:v>43209</c:v>
                </c:pt>
                <c:pt idx="16">
                  <c:v>43210</c:v>
                </c:pt>
                <c:pt idx="17">
                  <c:v>43211</c:v>
                </c:pt>
                <c:pt idx="18">
                  <c:v>43212</c:v>
                </c:pt>
                <c:pt idx="19">
                  <c:v>43213</c:v>
                </c:pt>
                <c:pt idx="20">
                  <c:v>43214</c:v>
                </c:pt>
                <c:pt idx="21">
                  <c:v>43215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5</c:v>
                </c:pt>
                <c:pt idx="20">
                  <c:v>0</c:v>
                </c:pt>
                <c:pt idx="2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65-4590-91BC-5A972C8DE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73728"/>
        <c:axId val="172411600"/>
      </c:lineChart>
      <c:dateAx>
        <c:axId val="27987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11600"/>
        <c:crosses val="autoZero"/>
        <c:auto val="1"/>
        <c:lblOffset val="100"/>
        <c:baseTimeUnit val="days"/>
      </c:dateAx>
      <c:valAx>
        <c:axId val="17241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7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ECD4F-E884-4803-A001-F08A159F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C9B4CC-705B-4ACA-9651-71FF817ADC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826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57C08-0D21-4B33-A653-6F126388B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47087-DDC2-4314-8500-990E017F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18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Pages</dc:title>
  <dc:creator>Administrator</dc:creator>
  <cp:lastModifiedBy>Administrator</cp:lastModifiedBy>
  <cp:revision>1</cp:revision>
  <dcterms:created xsi:type="dcterms:W3CDTF">2018-04-26T00:06:53Z</dcterms:created>
  <dcterms:modified xsi:type="dcterms:W3CDTF">2018-04-26T00:06:57Z</dcterms:modified>
</cp:coreProperties>
</file>