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457D0-30BD-402B-A710-08B915CED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95CE6F-E4AE-4BE7-969E-5A526A3A15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7235721"/>
              </p:ext>
            </p:extLst>
          </p:nvPr>
        </p:nvGraphicFramePr>
        <p:xfrm>
          <a:off x="457200" y="1731963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01913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11236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49478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8474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302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6573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014472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006962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6330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174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55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tucabellomisonrisa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354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C6338-2FE5-491E-9324-4ABEBA080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770436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2018-04-26T00:00:02Z</dcterms:created>
  <dcterms:modified xsi:type="dcterms:W3CDTF">2018-04-26T00:00:06Z</dcterms:modified>
</cp:coreProperties>
</file>