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C52C7-CDB8-436C-8D45-98E9943C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4FF55-87A9-4A2A-8E4F-4DC2BAA1B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04358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775269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144643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53866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713300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094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4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#MoistureSurge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333.78571428571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336.69047619048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6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#cliniqueconsultant_oz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2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#RehydrateYourself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370.95454545455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374.04545454545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25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439.96428571429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7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#MyerBeauty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48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#MARIMEKKOforCLINIQUE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1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332.97142857143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75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2.9565217391304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248.04347826087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4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#lipgloss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6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#cliniquegratis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9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3A43-967E-442F-AC25-104CE1426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993831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780C-1357-4AA0-9459-7F1B27FE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F8B2C-2DA7-4EAB-BEBD-29CCE61EC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48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150690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815671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620006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876555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7672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1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#TheWink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3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3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#CliniqueForMen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1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#BehindTheFace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9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38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#MARIMKEKKOforCLINIQUE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#SecretSweats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81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2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#CliniqueAmbassador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81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E49B6-7B51-43FA-8844-F13D47F04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85479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1578A-9AB9-4258-862D-C76B2FA3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FB2C6-3DD1-442E-A4EE-24A8B2F9A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350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249689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52412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49835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49108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5789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#FreshPressed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7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#SimpleRoutines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7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#BlackheadSolutions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4.1904761904762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278.47619047619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9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#WHfitfluential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2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#PopSplash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5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7DC52-6E93-4F86-93AF-743DD4774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096478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2018-04-22T16:08:52Z</dcterms:created>
  <dcterms:modified xsi:type="dcterms:W3CDTF">2018-04-22T16:09:38Z</dcterms:modified>
</cp:coreProperties>
</file>