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AD6C7-F152-4C5E-8377-209211746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2EE59-732C-4AA5-82C4-D7F571B045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1986351"/>
              </p:ext>
            </p:extLst>
          </p:nvPr>
        </p:nvGraphicFramePr>
        <p:xfrm>
          <a:off x="457200" y="1731963"/>
          <a:ext cx="822960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96817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884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26454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4102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442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6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- 2018-04-20 12:09:49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¿Tienes las cutículas secas? Con nuestra nueva fórmula Moisture Surge 72 horas, con tecnología auto-rehidratante, no solo podrás hidratar tu rostro sino que, también, podrás usarla en tus cutículas, rodillas o codos. ¡Levanta la mano si te animas a probarla! 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3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- 2018-04-19 12:17:31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#ConsejoClinique ¿Quieres lucir un maquillaje fresco y luminoso? Nuestra nueva Moisture Surge 72 horas, con tecnología auto-rehidratante, es ideal como prebase. Aplica antes de tu maquillaje y tendrás un acabo perfecto. ¿Ya lo has probado?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5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- 2018-04-18 11:16:29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 vida deshidrata! “Recados, reuniones, ir al gimnasio...” @stellawants2die nos cuenta lo importante que es hidratarse tanto por dentro como por fuera. Y tú, ¿qué vas a hacer hoy?
#Clinique #rostro #beauty #hidratación #skincare #moisturesurge #rehydrateyourself #hydrating #moisturizer #aguaparatupiel #hidratacióndiaria #aloevera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08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- 2018-04-17 13:15:47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¿Quieres conocer a @princessstiefel y disfrutar de un retoque de #maquillaje gratuito con la línea #BeyondPerfecting? Este viernes te esperamos en @druni_perfumerias (Gran Vía, 61 Madrid) a partir de las 19:00h con muchas sorpresas. ¿Te lo vas a perder? #PrincessCliniqueDruni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888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E565E-D191-4967-BDDE-19C5276E4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258351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E4494-0432-41B5-9CDB-B2BDBCB6F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E5558-E994-4EB6-AE48-94FF589D6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1937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960938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6024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3198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1491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9473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82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- 2018-04-16 11:32:43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encanta la primavera, pero quizá a tu nariz no tanto… Si tienes alergia propia de esta estación, aplica cada noche tu Moisture Surge 72 horas como mascarilla en las zonas más irritadas... ¡Y levántate como nueva!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7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- 2018-04-13 11:32:45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¿Recuerdas tu primer beso con #CliniquePop? Rememóralo en este #DíaInternacionaldelBeso con tu tono favorito.  Y tú, ¿a quién le dedicas tus mejores besos? Menciona a esa persona tan especial.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83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- 2018-04-12 12:32:25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gusta que tu #CliniquePop haga juego con...
A. Tu tono de uñas
B. Tus complementos
C. ¡Con nada! Mis labios van por libre, como yo.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71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- 2018-04-11 15:09:28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Recupera ese gesto tan femenino de reaplicar tu #CliniquePop en cualquier momento y… ¡Que se pare el tráfico!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92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- 2018-04-10 12:32:45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¿Has cogido ya la varita mágica de Beyond Perfecting para ponerte perfecta este martes?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66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- 2018-04-09 15:03:00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luz de tu rostro nace del interior, de la felicidad, de disfrutar como una niña... Poténciala con dos toques infalibles de glow… ¿Sabes cuáles son? ¡Feliz lunes!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12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0390E-7422-4D78-83E2-2D42704BB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648012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6AC1-A9DD-494E-A147-BB57F12B9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256AA-02F1-41F6-A4D8-ADC934BA9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809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03832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8524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499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9050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9100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62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- 2018-04-06 12:32:44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accesorios que se convierten casi en amuletos: una pulsera, unos pendientes, nuestra base de maquillaje #Superbalanced… ¿Cuál es el tuyo para este viernes?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07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- 2018-04-05 11:32:31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 no se te resista este jueves! Pon dos gotas de #FreshPressed en tu hidratante favorita y da la dosis de energía extra para estar aún más radiante.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13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- 2018-04-04 11:20:26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¿Sabes que hoy es el #DíadelaVitaminaC 🍊 ? Celébralo con nosotros brindando por tu piel con #FreshPressed. Pon un ❤️ si te encantan sus beneficios.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55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- 2018-04-03 18:27:54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los pétalos de una margarita pero, todos ellos, SÍ quieren tu piel 🌼Con nuestro potenciador Fresh Pressed y una de nuestras hidratantes, conseguirás un rostro más fresco, luminoso y con una textura más uniforme.e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07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- 2018-04-02 14:31:35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has quedado en la ciudad esta Semana Santa? Esperamos que hayas disfrutado de los alrededores. Recuerda proteger siempre tu rostro con City Block Protector Solar Facial Diario SPF 25.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59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- 2018-03-30 11:32:41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¿Quieres saber el secreto de unas vacaciones en la montaña sin que tu rostro sufra daños? ¡Superdefense! Llévala contigo a todas partes...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01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199B9-2C26-4264-AF04-01D9BAEAB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745371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8EDFB-F5E5-4E51-9CC1-ACECEC80B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6EAFA2-C786-41B2-B55C-44F94F4CCB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596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93121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1757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6401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5868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5990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48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- 2018-03-29 13:18:24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tomar el sol está entre tus planes de estas vacaciones, ¡protege tu piel con Clinique y disfruta sin preocupaciones! Cuéntanos qué lugar has elegido para pasar #SemanaSanta.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18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- 2018-03-28 15:55:59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cosas pueden suceder mientras duermes como la acción rejuvenecedora de nuestra #CliniqueSmartNight. Mientras duermes corrige visiblemente las líneas y arrugas, iguala el tono de la piel y mejora su firmeza. ¿Ya la has probado?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8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- 2018-03-27 11:23:32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hidratante de siempre pero...¡con una fórmula mejorada! Gracias a su Tecnología de Auto-Rehidratación, la piel se ve tersa y fresca durante 72 horas. Y tú, ¿a quién se la recomendarías? Menciona a esa persona.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8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- 2018-03-26 10:03:08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Comienza la mañana con el desayuno perfecto para tu rostro... Nuestra crema hidratante Superdefense te proporcionará hidratación y protección contra los rayos UVA/UVB. Cuéntanos cuál es tu rutina de belleza diaria. 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9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- 2018-03-23 15:27:50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 levante la mano 🙋 quien quiera estar hidratada siempre! Con nuestra nueva fórmula Moisture Surge 72 horas, con tecnología auto-rehidratante, tendrás una piel hidratada incluso después de lavarte la cara.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660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D3280-99B8-4727-BB8D-A5D0FC3E8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1710748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FCE9-0BAC-4FC3-9F8B-F5D22FA17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63206-7C06-4297-A6D0-78168F9DE7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6740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558401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4255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1967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9944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7500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61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- 2018-03-22 15:48:30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Pasar horas en la oficina, salir con las amigas... Tu piel se deshidrata a lo largo del día, ¡rehidrátate con la nueva fórmula de Moisture Surte 72H! ¿Ya la has probado?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7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- 2018-03-21 14:51:55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 primavera ya está aquí! Descubre nuestra NUEVA fórmula de Moisture Surge 72 horas con aloe vera y luce un piel tersa y fresca durante 72 horas. Y a ti, ¿qué es lo que más te gusta de esta estación?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8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- 2018-03-20 18:59:37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¡Ofrece a tu piel la capacidad de auto-rehidratarse! Con nuestra nueva fórmula de Moisture Surge 72 horas aumentarás un 152% la hidratación 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49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clinique_es - 2018-03-20 14:22:29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¿Un día de color rosa? Te presentamos nuestra NUEVA fórmula Moisture Surge 72 horas. Gracias a su tecnología de Auto-Rehidratación, tu piel se verá fresca y tersa durante 72h, incluso después de lavarte la cara. Y tú, ¿estás pensando en probarla?😊 #clinique #rostro #beauty #hidratacion #skincare #MoistureSurge #rehydrateyourself #rostro #hydrating #moisturizer #aguaparatupiel #hidrataciondiaria #aloevera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116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EDF7B-7B46-47B0-B6E4-21ADFD946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02/28/2018 - 04/22/2018</a:t>
            </a:r>
          </a:p>
        </p:txBody>
      </p:sp>
    </p:spTree>
    <p:extLst>
      <p:ext uri="{BB962C8B-B14F-4D97-AF65-F5344CB8AC3E}">
        <p14:creationId xmlns:p14="http://schemas.microsoft.com/office/powerpoint/2010/main" val="348665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367</Words>
  <Application>Microsoft Office PowerPoint</Application>
  <PresentationFormat>On-screen Show (4:3)</PresentationFormat>
  <Paragraphs>160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Posts Table | All Pages - 1 of 5</vt:lpstr>
      <vt:lpstr>Instagram Posts Table | All Pages - 2 of 5</vt:lpstr>
      <vt:lpstr>Instagram Posts Table | All Pages - 3 of 5</vt:lpstr>
      <vt:lpstr>Instagram Posts Table | All Pages - 4 of 5</vt:lpstr>
      <vt:lpstr>Instagram Posts Table | All Pages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 - 1 of 5</dc:title>
  <dc:creator>Administrator</dc:creator>
  <cp:lastModifiedBy>Administrator</cp:lastModifiedBy>
  <cp:revision>1</cp:revision>
  <dcterms:created xsi:type="dcterms:W3CDTF">2018-04-22T15:29:26Z</dcterms:created>
  <dcterms:modified xsi:type="dcterms:W3CDTF">2018-04-22T15:30:27Z</dcterms:modified>
</cp:coreProperties>
</file>