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Rich Bake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Sheet1!$A$2:$A$21</c:f>
              <c:numCache>
                <c:formatCode>m/d/yyyy</c:formatCode>
                <c:ptCount val="2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</c:numCache>
            </c:num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30-471C-B81E-1C1AF12190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Monginis Egypt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Sheet1!$A$2:$A$21</c:f>
              <c:numCache>
                <c:formatCode>m/d/yyyy</c:formatCode>
                <c:ptCount val="2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</c:numCache>
            </c:numRef>
          </c:cat>
          <c:val>
            <c:numRef>
              <c:f>Sheet1!$C$2:$C$21</c:f>
              <c:numCache>
                <c:formatCode>General</c:formatCode>
                <c:ptCount val="20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30-471C-B81E-1C1AF12190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TBS (The Bakery Shop)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Sheet1!$A$2:$A$21</c:f>
              <c:numCache>
                <c:formatCode>m/d/yyyy</c:formatCode>
                <c:ptCount val="2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</c:numCache>
            </c:numRef>
          </c:cat>
          <c:val>
            <c:numRef>
              <c:f>Sheet1!$D$2:$D$21</c:f>
              <c:numCache>
                <c:formatCode>General</c:formatCode>
                <c:ptCount val="2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A30-471C-B81E-1C1AF12190F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حلواني العبد - El Abd Patisserie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Sheet1!$A$2:$A$21</c:f>
              <c:numCache>
                <c:formatCode>m/d/yyyy</c:formatCode>
                <c:ptCount val="2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</c:numCache>
            </c:numRef>
          </c:cat>
          <c:val>
            <c:numRef>
              <c:f>Sheet1!$E$2:$E$21</c:f>
              <c:numCache>
                <c:formatCode>General</c:formatCode>
                <c:ptCount val="2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A30-471C-B81E-1C1AF12190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9013832"/>
        <c:axId val="329012520"/>
      </c:lineChart>
      <c:dateAx>
        <c:axId val="329013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012520"/>
        <c:crosses val="autoZero"/>
        <c:auto val="1"/>
        <c:lblOffset val="100"/>
        <c:baseTimeUnit val="days"/>
      </c:dateAx>
      <c:valAx>
        <c:axId val="329012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013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Rich Bake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Live 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0.19613866364405</c:v>
                </c:pt>
                <c:pt idx="1">
                  <c:v>0.1262222518177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47-4374-BA4E-212433C903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Monginis Egypt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Live 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4.4245136945102001E-2</c:v>
                </c:pt>
                <c:pt idx="1">
                  <c:v>2.2682383687992001E-2</c:v>
                </c:pt>
                <c:pt idx="2">
                  <c:v>3.3172168906977002E-2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47-4374-BA4E-212433C9036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TBS (The Bakery Shop)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Live 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3.6949175041807003E-2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47-4374-BA4E-212433C9036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حلواني العبد - El Abd Patisserie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Live 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147-4374-BA4E-212433C903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741368"/>
        <c:axId val="288742352"/>
      </c:barChart>
      <c:catAx>
        <c:axId val="288741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42352"/>
        <c:crosses val="autoZero"/>
        <c:auto val="1"/>
        <c:lblAlgn val="ctr"/>
        <c:lblOffset val="100"/>
        <c:noMultiLvlLbl val="0"/>
      </c:catAx>
      <c:valAx>
        <c:axId val="288742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41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Rich Bake</c:v>
                </c:pt>
                <c:pt idx="1">
                  <c:v>Monginis Egypt</c:v>
                </c:pt>
                <c:pt idx="2">
                  <c:v>TBS (The Bakery Shop)</c:v>
                </c:pt>
                <c:pt idx="3">
                  <c:v>حلواني العبد - El Abd Patisserie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</c:v>
                </c:pt>
                <c:pt idx="1">
                  <c:v>12</c:v>
                </c:pt>
                <c:pt idx="2">
                  <c:v>8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CF-4C4C-BC9D-2F31AE7BEC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93836016"/>
        <c:axId val="493830112"/>
      </c:barChart>
      <c:catAx>
        <c:axId val="493836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830112"/>
        <c:crosses val="autoZero"/>
        <c:auto val="1"/>
        <c:lblAlgn val="ctr"/>
        <c:lblOffset val="100"/>
        <c:noMultiLvlLbl val="0"/>
      </c:catAx>
      <c:valAx>
        <c:axId val="493830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836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F239F-A91C-495D-AF8A-0913115327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D4BB09-C012-4974-A3DC-DDBD21D5AF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IC</a:t>
            </a:r>
          </a:p>
        </p:txBody>
      </p:sp>
    </p:spTree>
    <p:extLst>
      <p:ext uri="{BB962C8B-B14F-4D97-AF65-F5344CB8AC3E}">
        <p14:creationId xmlns:p14="http://schemas.microsoft.com/office/powerpoint/2010/main" val="3557365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6D4F2-F36A-4EFD-9DF9-3C3CBEDB4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D87E34-0909-48E0-99CC-7E20336EBE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22055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B62D16-8909-4F41-A897-60350BD1D3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5EA6FB-4D3D-41F9-AFF6-7A007108F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39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83D9A-D068-48B6-9760-FE2C8B86F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62B4A8-06E4-440A-B999-166754C88F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95342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A888F-E211-4314-841A-B16913E759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1FD1EB-B9CB-4ACE-952A-A1F4E5C9B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392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9C044-84BA-4E2E-B3AB-4267EB110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96C9BB-7E67-4FFD-8E5B-3AFCBE1378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81614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8347172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98388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559952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3753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9688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5498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79602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5870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4552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9044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13951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3229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54069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799689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452854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4581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92882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68967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888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Monginis Egypt - 2018-04-19 18:10:00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استنونا هنكون معاكم بفرعنا الجديد فى مدينة قليوب..... قريباً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🤗😍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93042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25717A-3BCD-4C4D-9CB1-92AA0F52CA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04/01/2018 - 04/20/2018</a:t>
            </a:r>
          </a:p>
        </p:txBody>
      </p:sp>
    </p:spTree>
    <p:extLst>
      <p:ext uri="{BB962C8B-B14F-4D97-AF65-F5344CB8AC3E}">
        <p14:creationId xmlns:p14="http://schemas.microsoft.com/office/powerpoint/2010/main" val="36519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82B24-C7F4-4E77-990C-491DB9100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5C5418-3839-414C-AB94-C1220DF751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41489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006384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20876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992697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25903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4613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47460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3707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5177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6948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0208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069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280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88859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440087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06050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1945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96127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590607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713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Rich Bake - 2018-04-19 12:00:02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القاعدة 11 : وأنتى بتعملى كيك شغلى الفرن بدري علشان يستوى صح .
القاعدة 12 : متفتحيش الفرن قبل مايعدى 25 دقيقة علشان الكيك ميهبطش.
القاعدة 13 : حطى حرف السكينة فى وسط الكيك ولو خرجت نضيفة يبقى الكيك استوت 
القاعدة 14 : حطي جوز هند على الكيك هيخلى طعمها احلى بكتير
القاعدة 15: لما تحطى سودانى على وش الكيك هتديكى طعم كرسبى 
#قواعد_ريتش_بيك_الأربعون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RichBake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ريتش_بيك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3289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4AC9FA-72F6-4FC3-AD37-44B5420530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04/01/2018 - 04/20/2018</a:t>
            </a:r>
          </a:p>
        </p:txBody>
      </p:sp>
    </p:spTree>
    <p:extLst>
      <p:ext uri="{BB962C8B-B14F-4D97-AF65-F5344CB8AC3E}">
        <p14:creationId xmlns:p14="http://schemas.microsoft.com/office/powerpoint/2010/main" val="2324441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3250A-E87A-4819-9DB4-D1AFE8ED8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D5CED2-AA08-438B-8384-18C3E8179A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28946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0190730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343831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189707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58388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6767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0117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9656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8358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6634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0638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1865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11555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55167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679341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64847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1778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51765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15653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520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TBS (The Bakery Shop) - 2018-04-19 11:49:57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Now you can enjoy The Four Fat Ladies cake at all of our branches, buy the whole cake or just a slice.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948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Monginis Egypt - 2018-04-18 18:00:02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إرضاءاً لكل الأذواق وعلشان الناس إللى بتحب الشطشطة والسبايسى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🌶️🌶️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عملنالكم باتيه بالجبنة المشطشطة، جربوه وقولولنا رأيكم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46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حلواني العبد -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Abd Patisserie - 2018-04-18 15:09:13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2400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D5BBCC-4675-4F5C-9632-63386A1331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04/01/2018 - 04/20/2018</a:t>
            </a:r>
          </a:p>
        </p:txBody>
      </p:sp>
    </p:spTree>
    <p:extLst>
      <p:ext uri="{BB962C8B-B14F-4D97-AF65-F5344CB8AC3E}">
        <p14:creationId xmlns:p14="http://schemas.microsoft.com/office/powerpoint/2010/main" val="4026740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8EF7C-D94B-48CA-86C5-5F4CE17E6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41CCBD-4C8C-4BCC-A84A-35374500F3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9183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2076256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026907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80235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37821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332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3847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9551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7648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1181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2806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1169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4207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19380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712286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71191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475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34963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28454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842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حلواني العبد -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Abd Patisserie - 2018-04-18 14:00:01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ايه أكتر حاجة بتحبي تعمليها بالمكسرات والياميش في رمضان؟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634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Monginis Egypt - 2018-04-17 18:10:01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دايما مونجينى بتهتم بكل عملائها ف كل مكان وبتشاركهم فرحتهم بكل مناسباتهم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🤗،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ودى واحدة من مشاركتنا فى فرعنا بمدينة منوف بتقديم تورت وهدايا بمناسبة عيد ميلاد واحد من عملائنا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🎂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وكمان احتفالنا بالطالب المثالى ف إحدى مدارس مدينة منوف بمحافظة المنوفية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💪😍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5806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D72CA5-AEA6-45CC-83BC-921766FAC6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04/01/2018 - 04/20/2018</a:t>
            </a:r>
          </a:p>
        </p:txBody>
      </p:sp>
    </p:spTree>
    <p:extLst>
      <p:ext uri="{BB962C8B-B14F-4D97-AF65-F5344CB8AC3E}">
        <p14:creationId xmlns:p14="http://schemas.microsoft.com/office/powerpoint/2010/main" val="2681996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4394F-E92B-4DFD-AA6F-FB534C68E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E61796-515D-43A6-8F5E-424DE79246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2177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6008625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366016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902829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630569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3704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7741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5258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317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8220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3329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5095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4329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99671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339350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05490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0787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52316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25865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754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Rich Bake - 2018-04-17 12:00:02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بتحبى ال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Apple Pie ؟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القاعدة 10 ;لريتش بيك بتقولك جربى تعمليها بطريقة سهلة ومختلفة على طريقة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Apple toast roll ups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المقادير : 
توست أبيض
تفاح متقشر ومتقطع مكعبات صغيرة أوى 
2 معلقة صغيرة ليمون
½ معلقة صغيرة قرفة 
2 بيضة  
لبن 
جبنة كريمى
معلقة زبدة
للتزيين :
1/3 كوباية سكر 1 معلقة صغيرة قرفة
شيكولاتة للدهن
طريقة التحضير :
نشيل أطراف التوست ونفرده بالنشابة
نخلط التفاح مع القرفة والليمون فى طاسة ونحطها على نار هادية 3 دقايق
نحشى خليط التفاح جوا التوست 
نضرب البيض مع اللبن و حط فيه التوست بعد إضافة الحشو
نسيح الزبدة فى طاسة على النار و نحط فيها التوست لحد ما يبقى لونة دهبى 
للتزيين : نخلط السكر بالقرفة وبعد ما نطلع ال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Apple toast roll ups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لونه دهبى ندخله جوا خليط السكر ونحطه فى طبق التقديم
#قواعد_ريتش_بيك_الأربعون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RichBake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ريتش_بيك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9869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DFC3D-F680-4994-87EE-258BE52EE1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04/01/2018 - 04/20/2018</a:t>
            </a:r>
          </a:p>
        </p:txBody>
      </p:sp>
    </p:spTree>
    <p:extLst>
      <p:ext uri="{BB962C8B-B14F-4D97-AF65-F5344CB8AC3E}">
        <p14:creationId xmlns:p14="http://schemas.microsoft.com/office/powerpoint/2010/main" val="34667325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ED2E2-85C5-47C3-81E8-56C995A4F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B11C49-6FDC-45FE-A9BD-5B92AF82F1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69830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0621061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660978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022106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85549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0128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3042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6656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7168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032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60700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08250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6122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24876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29654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01849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25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96644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70616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468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Monginis Egypt - 2018-04-16 18:00:02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لأول مرة ف مصر، مونجينى عملت باتيه دايت بالجبنة القريش ودقيق السن علشان تخليك ف المفيد وتحافظ على صحتك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🏋️‍♀️😍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075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TBS (The Bakery Shop) - 2018-04-16 12:43:21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Which one will you choose?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014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58C818-8B31-4E1A-94BE-E9465EB2F5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04/01/2018 - 04/20/2018</a:t>
            </a:r>
          </a:p>
        </p:txBody>
      </p:sp>
    </p:spTree>
    <p:extLst>
      <p:ext uri="{BB962C8B-B14F-4D97-AF65-F5344CB8AC3E}">
        <p14:creationId xmlns:p14="http://schemas.microsoft.com/office/powerpoint/2010/main" val="568108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CE426-9854-4692-8F36-F300FB630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EC2C43-EBD2-4EB4-B641-1FD6989672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19055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246243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289729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787751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90515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0893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7403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59206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5815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7633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1569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7322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7490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17833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031376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720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7564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23833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93657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207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Rich Bake - 2018-04-15 12:00:01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لو عايزة تعملى ساندوتشات سريعة على الغدا علشان تلحقى التمرين فى النادى استغلى ان ريتش بيك عملك عرض ال 8 بيتى بان ب 8 جنية
واعملي احلى ساندوتشات سوسيس للولاد 
#لكل_خمسة_خمسة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RichBake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ريتش_بيك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657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Monginis Egypt - 2018-04-12 21:50:14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فرحة فرحة فرحة من مدينة إسماعيلية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😍😍😍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نورونا  في افتتاح فرعنا الجديد في ٦٨ شارع شبين الكوم. حي السلام ٢. مدينة الاسماعيلية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589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D5E06F-3F89-40EA-B878-A09C887ACF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04/01/2018 - 04/20/2018</a:t>
            </a:r>
          </a:p>
        </p:txBody>
      </p:sp>
    </p:spTree>
    <p:extLst>
      <p:ext uri="{BB962C8B-B14F-4D97-AF65-F5344CB8AC3E}">
        <p14:creationId xmlns:p14="http://schemas.microsoft.com/office/powerpoint/2010/main" val="3826592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9F350-4C95-4AD5-B950-95E40801E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009273-D21C-4562-BE50-4679726610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2185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4711570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570904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900866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01182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1085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2006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6425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2015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3200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7193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7764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0106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26729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330608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71064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1300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65372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60502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861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حلواني العبد -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Abd Patisserie - 2018-04-12 14:00:01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استعد لحرارة الصيف مع آيس كريم العبد 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8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Rich Bake - 2018-04-12 14:00:00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قواعد الكيك الناجح مع #ريتش_بيك كتير ودي أهمها 
القاعدة 7 : أطلبي كيك ميكس من ريتش بيك موبايل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علشان يبقي عندك بكل سهولة 
القاعدة 8 : اختارى القالب المناسب للكيك زى الألومنيوم لأنه بيرتفع شوية
القاعدة 9 : سيبى الكيك 20 دقيقة قبل ما تشيليه من الصينية علشان ميتكسرش
#قواعد_ريتش_بيك_الأربعون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RichBake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ريتش_بيك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2272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209E32-1D0C-4FE9-8CE4-1CF95637F5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04/01/2018 - 04/20/2018</a:t>
            </a:r>
          </a:p>
        </p:txBody>
      </p:sp>
    </p:spTree>
    <p:extLst>
      <p:ext uri="{BB962C8B-B14F-4D97-AF65-F5344CB8AC3E}">
        <p14:creationId xmlns:p14="http://schemas.microsoft.com/office/powerpoint/2010/main" val="3953219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F1DA0-94DB-4917-9EC3-E3CC8524C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0F1128-6126-44C7-9407-CB329B1C0E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49542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0134315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754013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150840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77977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4682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4147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06229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7572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6805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9130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4271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6315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50475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812795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64396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3900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09044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99441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62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TBS (The Bakery Shop) - 2018-04-12 13:07:59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Cake is for life not just for birthdays, that’s why you can now grab just a slice at any of our branches.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579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Monginis Egypt - 2018-04-11 16:57:49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علشان نساعدكم تحافظوا ع الدايت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🏋️‍♀️،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مونجينى عملت لكم باتيه بدقيق السن والجبنة القريش مخصوص للدايت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437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Monginis Egypt - 2018-04-10 17:01:34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لكل أهل الإسماعيلية الغاليين، هنستناكم تشرفونا ف افتتاح فرعنا الجديد ف الإسماعيلية يوم الخميس الجاى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6195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FC2B9B-C0E4-46FB-A5DD-346C095756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04/01/2018 - 04/20/2018</a:t>
            </a:r>
          </a:p>
        </p:txBody>
      </p:sp>
    </p:spTree>
    <p:extLst>
      <p:ext uri="{BB962C8B-B14F-4D97-AF65-F5344CB8AC3E}">
        <p14:creationId xmlns:p14="http://schemas.microsoft.com/office/powerpoint/2010/main" val="2543741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38D76-D406-42C4-933A-8BBAC6709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6B2973-A71F-4A27-B1FE-57D9CE82AD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71272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581856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628297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088117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89125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5855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8745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145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587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0641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3889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2344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1650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48488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885729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77260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234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06523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875950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151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TBS (The Bakery Shop) - 2018-04-10 13:46:15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242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Rich Bake - 2018-04-10 12:00:00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انسى جملة أحضر فطار ايه النهاردة، ريتش بيك بيديكى أجازة من التفكير اسبوع بحاله مش بس النهاردة!
القاعدة 4 :   التوست البني هو جوكر في مطبخك بيحلي طعم أي أكل 
                  القاعدة 5 :  الخروج عن المألوف فى الأكل بيطلع طعم أحلي بكتير
 القاعدة 6 : لو عايزة تحافظى على التوست أطول فترة شيليه فى الفريزر وطلعى على قد اللى هتاكليه
#قواعد_ريتش_بيك_الأربعون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RichBake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ريتش_بيك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2573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BE26CA-87CD-40EE-A6FB-EAF027E0D8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04/01/2018 - 04/20/2018</a:t>
            </a:r>
          </a:p>
        </p:txBody>
      </p:sp>
    </p:spTree>
    <p:extLst>
      <p:ext uri="{BB962C8B-B14F-4D97-AF65-F5344CB8AC3E}">
        <p14:creationId xmlns:p14="http://schemas.microsoft.com/office/powerpoint/2010/main" val="28335571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5A12A-FE31-4A07-AD96-970F6B48F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1349F8-BF27-4819-9AC4-9C28635FF0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91887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3888412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550256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035594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81410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7233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6203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0181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6542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2357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68630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0265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042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04222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168691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10012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7891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07844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12242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268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TBS (The Bakery Shop) - 2018-04-09 10:30:00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Can you think of a better Easter treat than our Carrot Cake?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489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Rich Bake - 2018-04-08 14:44:00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أعياد الربيع بيبقى ليها مذاق مختلف ومبهج أوى. ريتش بيك بتتمنالكم أجازة سعيدة!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RichBake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ريتش_بيك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963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Monginis Egypt - 2018-04-08 11:20:09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عيد وكل شم نسيم وأنتم بخير وسعادة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💐😍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948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62649D-9381-4426-9900-031C3099B4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04/01/2018 - 04/20/2018</a:t>
            </a:r>
          </a:p>
        </p:txBody>
      </p:sp>
    </p:spTree>
    <p:extLst>
      <p:ext uri="{BB962C8B-B14F-4D97-AF65-F5344CB8AC3E}">
        <p14:creationId xmlns:p14="http://schemas.microsoft.com/office/powerpoint/2010/main" val="14216504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4FC75-9F13-4417-99D4-4EF5ABD0B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670036-F075-4387-9424-B5B3945A8A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59475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090150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699446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036906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66667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830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5001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6652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5766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5677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4006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90505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7790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13920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897767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96568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2984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84665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41959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855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TBS (The Bakery Shop) - 2018-04-07 18:01:06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Find our Easter chocolate treats now available at all our branches. Happy Easter🐰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628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A4034F-AD9D-4C8F-A040-A87B677071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04/01/2018 - 04/20/2018</a:t>
            </a:r>
          </a:p>
        </p:txBody>
      </p:sp>
    </p:spTree>
    <p:extLst>
      <p:ext uri="{BB962C8B-B14F-4D97-AF65-F5344CB8AC3E}">
        <p14:creationId xmlns:p14="http://schemas.microsoft.com/office/powerpoint/2010/main" val="36549264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D9F57-BBAE-4885-9AB3-4B034D79F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EF6284-DD45-4E8D-8D4B-6406544217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94236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336118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625251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851708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67702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8561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0546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1216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3143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3186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8935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31125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6227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90673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090018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28087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1209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60012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81835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249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Rich Bake - 2018-04-06 16:00:00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قواعد الرنجا كتير ودي أهمها: 
القاعدة 1 : زودي طحينة علي الرنجا علشان تقللي ملوحتها
قاعدة 2: صحيح الرنجة والفسيخ بيعطشوا بس حاولى متمليش بطنك ميه علشان متوجعكيش 
قاعدة 3 : كل ما تزودى ليمون كل ما الرنجة طعمها يحلو !
#قواعد_ريتش_بيك_الأربعون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RichBake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ريتش_بيك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6139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D118AB-ED18-4262-83AE-B3A6CCEA8E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04/01/2018 - 04/20/2018</a:t>
            </a:r>
          </a:p>
        </p:txBody>
      </p:sp>
    </p:spTree>
    <p:extLst>
      <p:ext uri="{BB962C8B-B14F-4D97-AF65-F5344CB8AC3E}">
        <p14:creationId xmlns:p14="http://schemas.microsoft.com/office/powerpoint/2010/main" val="41035853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81358-B40D-4B28-B461-238AD047C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B37C79-CA49-412C-B4B3-B22DB94DF1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14104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9947663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107097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772018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92277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9393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705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3583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2198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838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1650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7775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2757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84017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597348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05931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4074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87260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66501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703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Monginis Egypt - 2018-04-05 18:10:00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شم النسيم معروف بأكل الموالح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🐟،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بس لما تحدّق لازم تحلى وخاصة مع خروجة اليوم ده مع الأسرة والأطفال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👨‍👩‍👦‍👦،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وعلشان كده متنساش شيكولاتة مونجينى بأشكال خاصة بشم النسيم علشان تحلى يومك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🍫😍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045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295E7B-48E7-46D6-BBBF-67FD45CE39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04/01/2018 - 04/20/2018</a:t>
            </a:r>
          </a:p>
        </p:txBody>
      </p:sp>
    </p:spTree>
    <p:extLst>
      <p:ext uri="{BB962C8B-B14F-4D97-AF65-F5344CB8AC3E}">
        <p14:creationId xmlns:p14="http://schemas.microsoft.com/office/powerpoint/2010/main" val="4696440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B071D-2357-48A0-8F2A-7FCF38C32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50FCD0-6F33-4876-8755-155E80E7D4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91609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487B31-6F99-469D-A2CE-6429B433F2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C9D56A-F41C-4EFA-8EAC-D1EF5DC2B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2712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1273</Words>
  <Application>Microsoft Office PowerPoint</Application>
  <PresentationFormat>On-screen Show (4:3)</PresentationFormat>
  <Paragraphs>741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Calibri</vt:lpstr>
      <vt:lpstr>Arial</vt:lpstr>
      <vt:lpstr>quintly_template</vt:lpstr>
      <vt:lpstr>Content Optimization Benchmark</vt:lpstr>
      <vt:lpstr>Facebook Own Posts | All Pages</vt:lpstr>
      <vt:lpstr>Facebook Interaction Rate By Post Type | All Pages</vt:lpstr>
      <vt:lpstr>Facebook Own Posts Table | All Pages - 1 of 14</vt:lpstr>
      <vt:lpstr>Facebook Own Posts Table | All Pages - 2 of 14</vt:lpstr>
      <vt:lpstr>Facebook Own Posts Table | All Pages - 3 of 14</vt:lpstr>
      <vt:lpstr>Facebook Own Posts Table | All Pages - 4 of 14</vt:lpstr>
      <vt:lpstr>Facebook Own Posts Table | All Pages - 5 of 14</vt:lpstr>
      <vt:lpstr>Facebook Own Posts Table | All Pages - 6 of 14</vt:lpstr>
      <vt:lpstr>Facebook Own Posts Table | All Pages - 7 of 14</vt:lpstr>
      <vt:lpstr>Facebook Own Posts Table | All Pages - 8 of 14</vt:lpstr>
      <vt:lpstr>Facebook Own Posts Table | All Pages - 9 of 14</vt:lpstr>
      <vt:lpstr>Facebook Own Posts Table | All Pages - 10 of 14</vt:lpstr>
      <vt:lpstr>Facebook Own Posts Table | All Pages - 11 of 14</vt:lpstr>
      <vt:lpstr>Facebook Own Posts Table | All Pages - 12 of 14</vt:lpstr>
      <vt:lpstr>Facebook Own Posts Table | All Pages - 13 of 14</vt:lpstr>
      <vt:lpstr>Facebook Own Posts Table | All Pages - 14 of 14</vt:lpstr>
      <vt:lpstr>Facebook Own Posts App Usage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2018-04-20T12:46:00Z</dcterms:created>
  <dcterms:modified xsi:type="dcterms:W3CDTF">2018-04-20T12:46:56Z</dcterms:modified>
</cp:coreProperties>
</file>