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6E6F6-C7D0-4785-A73A-CC9BC6DB6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A550F-994B-4C82-B94B-5FBAF82FAB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310887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301383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485617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10137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021895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26651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71106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222703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83964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84850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204888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71338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5874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63566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474604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05127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78056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33412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63946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84464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15814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54128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884656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71200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70242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3073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98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Berliner Stadtreinigung - BSR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93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AWM - Abfallwirtschaftsbetrieb 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922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86C9A4-3C53-4BE7-B593-FD568ED0F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3781057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9362C-13D4-4D03-8E7D-310EB384A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F54773-4C39-46A0-AEA6-8A914D055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736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1102905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1024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5073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40088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528741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6119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7484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998916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23625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57537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17079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42509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0791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01590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615071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6616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1130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10299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81255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6408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39235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4327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55447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29714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0847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81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Stadtreinigung 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5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RSAG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53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AWISTA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7524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30586-3B0F-4074-AD9F-FAE99E5B7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02/20/2018 - 04/18/2018</a:t>
            </a:r>
          </a:p>
        </p:txBody>
      </p:sp>
    </p:spTree>
    <p:extLst>
      <p:ext uri="{BB962C8B-B14F-4D97-AF65-F5344CB8AC3E}">
        <p14:creationId xmlns:p14="http://schemas.microsoft.com/office/powerpoint/2010/main" val="17114647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262</Words>
  <Application>Microsoft Office PowerPoint</Application>
  <PresentationFormat>On-screen Show (4:3)</PresentationFormat>
  <Paragraphs>179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Key Metrics Table - 1 of 2</vt:lpstr>
      <vt:lpstr>Facebook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- 1 of 2</dc:title>
  <dc:creator>Administrator</dc:creator>
  <cp:lastModifiedBy>Administrator</cp:lastModifiedBy>
  <cp:revision>1</cp:revision>
  <dcterms:created xsi:type="dcterms:W3CDTF">2018-04-19T08:19:50Z</dcterms:created>
  <dcterms:modified xsi:type="dcterms:W3CDTF">2018-04-19T08:21:00Z</dcterms:modified>
</cp:coreProperties>
</file>