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4D623-FD8E-41EE-98C6-1D441CBB5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3EB69-631C-4DEB-BFA5-32CAF2E6B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870220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877135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393926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111456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986513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6704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22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07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212E6-A341-405E-917F-731377BCD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24334877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Network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</dc:title>
  <dc:creator>Administrator</dc:creator>
  <cp:lastModifiedBy>Administrator</cp:lastModifiedBy>
  <cp:revision>1</cp:revision>
  <dcterms:created xsi:type="dcterms:W3CDTF">2018-04-19T06:13:31Z</dcterms:created>
  <dcterms:modified xsi:type="dcterms:W3CDTF">2018-04-19T06:13:35Z</dcterms:modified>
</cp:coreProperties>
</file>