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C1167-4149-44D5-AEA3-2EF2AF6F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smcaen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059C7-157D-44FB-AECA-B06AEA39A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713188"/>
              </p:ext>
            </p:extLst>
          </p:nvPr>
        </p:nvGraphicFramePr>
        <p:xfrm>
          <a:off x="457200" y="1731963"/>
          <a:ext cx="82296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90325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6502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4308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8339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7927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0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- 2018-04-17 11:18:51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Quelques heures avant la 1/2 de la #CDF face au @psg 🔵🔴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16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- 2018-04-16 12:03:01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J-2 🙄🙏🔴🔵🏆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17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- 2018-04-14 18:51:38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☔️ "Toujours autant de pluie chez moi", #SMCTFC reporté.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4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- 2018-04-13 16:27:57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J-1, le @smcaen s’apprête à disputer deux matchs décisifs à d’Ornano en quelques jours 👊🔵🔴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69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- 2018-04-12 16:45:44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Vous n’avez pas les bases, @orelsan a un message pour vous 💙❤️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29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- 2018-04-12 10:17:16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Rebondir dès samedi 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3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- 2018-04-11 12:39:46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📢🏟🔵🔴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5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- 2018-04-08 12:17:40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séries, bonnes ou mauvaises s’arrêtent toutes un jour 🔜 #SMCTFC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09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- 2018-04-07 23:21:07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4e revers de suite pour le @smcaen 😭😭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650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1EBDF-69DB-40C6-941A-236808667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3387825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02597-CC13-49E4-8844-9971440C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smcaen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EE3CF-15EA-4B1B-A56A-F11C529CB2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475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581976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6237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1058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7854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8350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3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- 2018-04-07 19:05:09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‪DÉ-TER-MI-NÉS 👊🔵🔴‬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3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- 2018-04-06 16:48:41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Bon voyage 🚌⚽️🤝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16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- 2018-04-06 10:04:21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@amiensscfootball on arrive, J-1 avant #ASCSMC 👊🔵🔴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36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- 2018-04-04 11:56:31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🚑👀⌛️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29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- 2018-04-03 15:37:43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Repartir vers la bonne direction 🔜🔵🔴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5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- 2018-04-02 14:09:31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@benj_lecomte était en grande forme hier 😭😭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15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- 2018-04-01 19:46:58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 @smcaen va devoir se relever très rapidement...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7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smcaen - 2018-04-01 14:49:46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Poursuivre la série à d'Ornano 👊🔵🔴 #SMCaen #TeamSMC #SMCMHSC #Ligue1Conforama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262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95F34-D7F8-4F02-97C4-7AEFC52B4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1873725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190</Words>
  <Application>Microsoft Office PowerPoint</Application>
  <PresentationFormat>On-screen Show (4:3)</PresentationFormat>
  <Paragraphs>99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Posts Table | smcaen - 1 of 2</vt:lpstr>
      <vt:lpstr>Instagram Posts Table | smcaen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smcaen - 1 of 2</dc:title>
  <dc:creator>Administrator</dc:creator>
  <cp:lastModifiedBy>Administrator</cp:lastModifiedBy>
  <cp:revision>1</cp:revision>
  <dcterms:created xsi:type="dcterms:W3CDTF">2018-04-25T15:15:22Z</dcterms:created>
  <dcterms:modified xsi:type="dcterms:W3CDTF">2018-04-25T15:15:54Z</dcterms:modified>
</cp:coreProperties>
</file>