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PSG - Paris Saint-Germain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4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6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10</c:v>
                </c:pt>
                <c:pt idx="10">
                  <c:v>3</c:v>
                </c:pt>
                <c:pt idx="11">
                  <c:v>3</c:v>
                </c:pt>
                <c:pt idx="12">
                  <c:v>5</c:v>
                </c:pt>
                <c:pt idx="13">
                  <c:v>3</c:v>
                </c:pt>
                <c:pt idx="14">
                  <c:v>14</c:v>
                </c:pt>
                <c:pt idx="15">
                  <c:v>4</c:v>
                </c:pt>
                <c:pt idx="1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1A-4851-8AD1-4339EC12D0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Olympique de Marseille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9</c:v>
                </c:pt>
                <c:pt idx="5">
                  <c:v>2</c:v>
                </c:pt>
                <c:pt idx="6">
                  <c:v>4</c:v>
                </c:pt>
                <c:pt idx="7">
                  <c:v>6</c:v>
                </c:pt>
                <c:pt idx="8">
                  <c:v>4</c:v>
                </c:pt>
                <c:pt idx="9">
                  <c:v>6</c:v>
                </c:pt>
                <c:pt idx="10">
                  <c:v>6</c:v>
                </c:pt>
                <c:pt idx="11">
                  <c:v>11</c:v>
                </c:pt>
                <c:pt idx="12">
                  <c:v>12</c:v>
                </c:pt>
                <c:pt idx="13">
                  <c:v>4</c:v>
                </c:pt>
                <c:pt idx="14">
                  <c:v>6</c:v>
                </c:pt>
                <c:pt idx="15">
                  <c:v>7</c:v>
                </c:pt>
                <c:pt idx="16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E1A-4851-8AD1-4339EC12D0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OGC Nice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9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8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4</c:v>
                </c:pt>
                <c:pt idx="12">
                  <c:v>8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E1A-4851-8AD1-4339EC12D0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EAG - En Avant de Guingamp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Sheet1!$E$2:$E$18</c:f>
              <c:numCache>
                <c:formatCode>General</c:formatCode>
                <c:ptCount val="17"/>
                <c:pt idx="0">
                  <c:v>11</c:v>
                </c:pt>
                <c:pt idx="1">
                  <c:v>12</c:v>
                </c:pt>
                <c:pt idx="2">
                  <c:v>2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  <c:pt idx="6">
                  <c:v>10</c:v>
                </c:pt>
                <c:pt idx="7">
                  <c:v>1</c:v>
                </c:pt>
                <c:pt idx="8">
                  <c:v>10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8</c:v>
                </c:pt>
                <c:pt idx="13">
                  <c:v>3</c:v>
                </c:pt>
                <c:pt idx="14">
                  <c:v>2</c:v>
                </c:pt>
                <c:pt idx="15">
                  <c:v>7</c:v>
                </c:pt>
                <c:pt idx="1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E1A-4851-8AD1-4339EC12D0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Stade Rennais FC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Sheet1!$F$2:$F$18</c:f>
              <c:numCache>
                <c:formatCode>General</c:formatCode>
                <c:ptCount val="17"/>
                <c:pt idx="0">
                  <c:v>4</c:v>
                </c:pt>
                <c:pt idx="1">
                  <c:v>6</c:v>
                </c:pt>
                <c:pt idx="2">
                  <c:v>6</c:v>
                </c:pt>
                <c:pt idx="3">
                  <c:v>10</c:v>
                </c:pt>
                <c:pt idx="4">
                  <c:v>11</c:v>
                </c:pt>
                <c:pt idx="5">
                  <c:v>4</c:v>
                </c:pt>
                <c:pt idx="6">
                  <c:v>1</c:v>
                </c:pt>
                <c:pt idx="7">
                  <c:v>11</c:v>
                </c:pt>
                <c:pt idx="8">
                  <c:v>8</c:v>
                </c:pt>
                <c:pt idx="9">
                  <c:v>2</c:v>
                </c:pt>
                <c:pt idx="10">
                  <c:v>4</c:v>
                </c:pt>
                <c:pt idx="11">
                  <c:v>5</c:v>
                </c:pt>
                <c:pt idx="12">
                  <c:v>6</c:v>
                </c:pt>
                <c:pt idx="13">
                  <c:v>12</c:v>
                </c:pt>
                <c:pt idx="14">
                  <c:v>1</c:v>
                </c:pt>
                <c:pt idx="15">
                  <c:v>0</c:v>
                </c:pt>
                <c:pt idx="1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E1A-4851-8AD1-4339EC12D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392696"/>
        <c:axId val="175580608"/>
      </c:lineChart>
      <c:dateAx>
        <c:axId val="175392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580608"/>
        <c:crosses val="autoZero"/>
        <c:auto val="1"/>
        <c:lblOffset val="100"/>
        <c:baseTimeUnit val="days"/>
      </c:dateAx>
      <c:valAx>
        <c:axId val="17558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39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PSG - Paris Saint-Germain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  <c:pt idx="5">
                  <c:v>Event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2.6966798103538001E-2</c:v>
                </c:pt>
                <c:pt idx="1">
                  <c:v>1.3549629445995E-2</c:v>
                </c:pt>
                <c:pt idx="2">
                  <c:v>5.7340109148337003E-2</c:v>
                </c:pt>
                <c:pt idx="3">
                  <c:v>1.7625445668086999E-2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84-4F69-B890-A683E030CD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Olympique de Marseille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  <c:pt idx="5">
                  <c:v>Event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6.4727330693703997E-2</c:v>
                </c:pt>
                <c:pt idx="1">
                  <c:v>0.14577067801134999</c:v>
                </c:pt>
                <c:pt idx="2">
                  <c:v>0.13209473945663</c:v>
                </c:pt>
                <c:pt idx="3">
                  <c:v>0.12310932799738999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84-4F69-B890-A683E030CD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OGC Nice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  <c:pt idx="5">
                  <c:v>Event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5.0657061696815997E-2</c:v>
                </c:pt>
                <c:pt idx="1">
                  <c:v>0</c:v>
                </c:pt>
                <c:pt idx="2">
                  <c:v>8.0184318821655998E-2</c:v>
                </c:pt>
                <c:pt idx="3">
                  <c:v>2.8819385387479E-2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84-4F69-B890-A683E030CD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EAG - En Avant de Guingamp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  <c:pt idx="5">
                  <c:v>Event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0.11557344205497</c:v>
                </c:pt>
                <c:pt idx="1">
                  <c:v>0</c:v>
                </c:pt>
                <c:pt idx="2">
                  <c:v>0.15165579712876001</c:v>
                </c:pt>
                <c:pt idx="3">
                  <c:v>0.13496879514432999</c:v>
                </c:pt>
                <c:pt idx="4">
                  <c:v>2.3864230551540001E-2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84-4F69-B890-A683E030CD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Stade Rennais FC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Status</c:v>
                </c:pt>
                <c:pt idx="5">
                  <c:v>Event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5.1313996095291997E-2</c:v>
                </c:pt>
                <c:pt idx="1">
                  <c:v>0</c:v>
                </c:pt>
                <c:pt idx="2">
                  <c:v>0.10056569861756</c:v>
                </c:pt>
                <c:pt idx="3">
                  <c:v>6.4273752509046003E-2</c:v>
                </c:pt>
                <c:pt idx="4">
                  <c:v>0</c:v>
                </c:pt>
                <c:pt idx="5">
                  <c:v>5.1402555441327998E-2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84-4F69-B890-A683E030CD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461704"/>
        <c:axId val="289460720"/>
      </c:barChart>
      <c:catAx>
        <c:axId val="28946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60720"/>
        <c:crosses val="autoZero"/>
        <c:auto val="1"/>
        <c:lblAlgn val="ctr"/>
        <c:lblOffset val="100"/>
        <c:noMultiLvlLbl val="0"/>
      </c:catAx>
      <c:valAx>
        <c:axId val="28946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46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PSG - Paris Saint-Germain</c:v>
                </c:pt>
                <c:pt idx="1">
                  <c:v>Olympique de Marseille</c:v>
                </c:pt>
                <c:pt idx="2">
                  <c:v>OGC Nice</c:v>
                </c:pt>
                <c:pt idx="3">
                  <c:v>EAG - En Avant de Guingamp</c:v>
                </c:pt>
                <c:pt idx="4">
                  <c:v>Stade Rennais FC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73</c:v>
                </c:pt>
                <c:pt idx="1">
                  <c:v>95</c:v>
                </c:pt>
                <c:pt idx="2">
                  <c:v>58</c:v>
                </c:pt>
                <c:pt idx="3">
                  <c:v>87</c:v>
                </c:pt>
                <c:pt idx="4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8F-476A-895E-87668C7E97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4174856"/>
        <c:axId val="474179448"/>
      </c:barChart>
      <c:catAx>
        <c:axId val="47417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179448"/>
        <c:crosses val="autoZero"/>
        <c:auto val="1"/>
        <c:lblAlgn val="ctr"/>
        <c:lblOffset val="100"/>
        <c:noMultiLvlLbl val="0"/>
      </c:catAx>
      <c:valAx>
        <c:axId val="47417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17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A1379-A618-47BA-B0F8-477CCC31E6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A55E32-AD76-4E9D-823B-4EA3420456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SocialBuddy</a:t>
            </a:r>
          </a:p>
        </p:txBody>
      </p:sp>
    </p:spTree>
    <p:extLst>
      <p:ext uri="{BB962C8B-B14F-4D97-AF65-F5344CB8AC3E}">
        <p14:creationId xmlns:p14="http://schemas.microsoft.com/office/powerpoint/2010/main" val="1576498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B2271-3970-4AD8-A8A5-3B1B30D08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Nombre de posts / jour | All Pages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D3C7CC-EFB6-4DC1-B906-1171CB4EA0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27738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6921A-6172-4203-BB1D-9BD2BBF46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051E2-C0E7-470F-8286-ACBEB69F5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051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6B094-AD2E-4A40-8B26-A517E73B7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ABFF8A-8D28-45B3-812F-4C3A2A871F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8084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87E3F-CA73-4EC4-8DAF-584DCD512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A4258F-4092-4352-954A-FFBCCD438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9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EBAC3-4C0F-483F-8234-CC47E2AA6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5BDD31-71EB-46B7-B858-2E046C761A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59282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549519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80873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681697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5325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9737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6459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69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5523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5049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031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7997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825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77892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0481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6611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0338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3252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10737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460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PSG - Paris Saint-Germain - 2018-04-17 21:26:55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🏆🌍🇦🇹🌏🇸🇬
International Champions Cup
🇩🇪 Bayern - July 2⃣1⃣th
🏴󠁧󠁢󠁥󠁮󠁧󠁿 Arsenal - July 2⃣8⃣th
🇪🇸 Atlético de Madrid - July 3⃣0⃣th
🏆🌏🇨🇳
Trophée des Champions
📍 Shenzhen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982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EAG - En Avant de Guingamp - 2018-04-17 21:21:11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"The Independant" (Quotidien généraliste Britannique ) consacre un article sur l'EAG aujourd'hui : "The most over-achieving team in Europe"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203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7D273C-4449-46CE-9BF8-F4FCFC8F6C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</p:spTree>
    <p:extLst>
      <p:ext uri="{BB962C8B-B14F-4D97-AF65-F5344CB8AC3E}">
        <p14:creationId xmlns:p14="http://schemas.microsoft.com/office/powerpoint/2010/main" val="19312777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02E6-3D5A-4E52-B8B7-A11F86749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A81DC3-3853-4B31-B45F-C293FB5F5D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566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273690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84450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585449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5726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0108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7428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368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982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5225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2064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464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9606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4069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708061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52369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5775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54955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9242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165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Olympique de Marseille - 2018-04-17 20:45:00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"L'OM RIEN QUE L'OM"
Découvrez l'histoire d'amour entre Valère Germain et l'OM dans notre deuxième volet d'#OMoriginal 👉 https://sur.om.net/2vlUr81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726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PSG - Paris Saint-Germain - 2018-04-17 20:27:36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PSG-19 man squad to face Caen tomorrow night in the semi-finals of the French Football Cup ! 👊
🔴🔵 #AllezParis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821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860F8-BE81-4014-81A0-D6FBCB7D70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</p:spTree>
    <p:extLst>
      <p:ext uri="{BB962C8B-B14F-4D97-AF65-F5344CB8AC3E}">
        <p14:creationId xmlns:p14="http://schemas.microsoft.com/office/powerpoint/2010/main" val="1249372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5E76C-F5CE-4473-84BD-8C872119E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CCEE0F-E0FA-427D-B1AB-3AFF2B4644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2441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1439443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68511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92257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81333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7950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7871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3619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1030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5224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0554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0583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892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96249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740048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602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8981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08376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3817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3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Olympique de Marseille - 2018-04-17 19:04:03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 la qualification en 1/2 face à Leipzig au retournement de situation d'#ESTACOM : au coeur d'une semaine de folie avec Objectif Match - OMtv 🔥🙌
Découvrez l'épisode en intégralité sur notre chaîne Youtube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71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Olympique de Marseille - 2018-04-17 18:15:52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51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49097A-8EAB-488F-92F8-EECF703BF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</p:spTree>
    <p:extLst>
      <p:ext uri="{BB962C8B-B14F-4D97-AF65-F5344CB8AC3E}">
        <p14:creationId xmlns:p14="http://schemas.microsoft.com/office/powerpoint/2010/main" val="1606781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71206-66E9-45C2-9494-B5EED0533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481C7A-ADA4-4AEC-8C41-BAD94B0223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0505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436355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50240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87925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1797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1810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1890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073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6206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9906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54119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793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8831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8166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61384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5289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2728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67908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0755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815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OGC Nice - 2018-04-17 17:57:00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Ce matin, les Aiglons ont démarré leur semaine par une bonne séance. 
Retour en quelques clichés sur ce premier entraînement avant Nice - Montpellier, qui débutera dimanche à 15h. 
📷🔴⚫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253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Olympique de Marseille - 2018-04-17 17:01:21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Tentez de remporter le maillot dédicacé d'Hiroki Sakai 😉
Bonne chance 🍀👉 https://dgt.ltd/2J34roO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473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88895-2925-4012-A82B-F690E0F4E0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</p:spTree>
    <p:extLst>
      <p:ext uri="{BB962C8B-B14F-4D97-AF65-F5344CB8AC3E}">
        <p14:creationId xmlns:p14="http://schemas.microsoft.com/office/powerpoint/2010/main" val="2782478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E8438-5273-4717-802E-16ABD19D7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0DBA4A-EE86-4EA8-822F-770E30B90B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9451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305089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78696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61403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5978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783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0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769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880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41181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1202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9028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3986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31100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48465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1701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5392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38271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4793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00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EAG - En Avant de Guingamp - 2018-04-17 16:50:06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[VINTAGE] EA Guingamp - AS Monaco (2-1), saison 1996/1997, 3e journée.
Guingamp 🔴⚫
⚽ Buts 15' : Christopher WREH
🎯 Passeur : Stéphane Carnot
⚽ Buts 42' : Christopher WREH
🎯 Passeur : Yannick Baret
Monaco ⚪🔴
⚽ Buts 35' : Vincenzo SCIFO
🎯 Passeur : Sonny Anderson
&gt;&gt;&gt;https://www.dailymotion.com/video/x3vkok3&lt;&lt;&lt;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467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EDB38-5B57-4121-ABDA-8001C49B0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</p:spTree>
    <p:extLst>
      <p:ext uri="{BB962C8B-B14F-4D97-AF65-F5344CB8AC3E}">
        <p14:creationId xmlns:p14="http://schemas.microsoft.com/office/powerpoint/2010/main" val="1355395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AC3FC-45E9-435C-9205-E8528D8A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C262CD-9A33-4591-9FA8-261CBEA608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4569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410992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878230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84302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7875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1082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5686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41609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6909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0133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547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002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145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81974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493303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6507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1062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76689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1978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35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Stade Rennais FC - 2018-04-17 15:39:16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[PROS] 
Indisponible depuis la 30e journée de #Ligue1, Hamari #Troaré qui souffre de la cheville, a retrouvé le terrain pour une séance spécifique ce matin à la #Piverdière ! Courage Hamari ! 💪🔴⚫ 
#StadeRennais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757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OGC Nice - 2018-04-17 15:00:26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Avant. Pendant. Après.
Un dimanche à la hauteur de l'enjeu sportif vous attend à l'occasion de Nice - Montpellier (15h)
A découvrir ici ➡️ ogcn.fr/OGCNMHSC-Dimanche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831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8A9CA-91F9-43FE-9EA3-41FD8CA86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</p:spTree>
    <p:extLst>
      <p:ext uri="{BB962C8B-B14F-4D97-AF65-F5344CB8AC3E}">
        <p14:creationId xmlns:p14="http://schemas.microsoft.com/office/powerpoint/2010/main" val="245146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6D315-F93B-4A86-BCBA-1A974B056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98E49C-F4B2-4D52-ACE4-C3FF8A15A7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0929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740734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3271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3148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9328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0729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010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976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1874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8344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073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6276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3347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5306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50007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7640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0155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67900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96897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540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PSG - Paris Saint-Germain - 2018-04-17 14:29:55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🏆🆕
The International Champions Cup is back for 2018! Tune in LIVE for the official global schedule and matchup announcement.
L'International Champions Cup est de retour pour 2018 ! Suivez le Live pour l'annonce du calendrier et les matches à disputer.
#ICC2018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858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6EC56-3D95-4231-9154-52B6164BD4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</p:spTree>
    <p:extLst>
      <p:ext uri="{BB962C8B-B14F-4D97-AF65-F5344CB8AC3E}">
        <p14:creationId xmlns:p14="http://schemas.microsoft.com/office/powerpoint/2010/main" val="4057315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08B34-4FED-4C3B-9F51-7DF9944AA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11DE1B-8D84-437B-A396-D31FA4B9B6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9187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611053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448819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35961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529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2100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307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9883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3106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5357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3264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3713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8890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18390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945404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7472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526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30307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2741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661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PSG - Paris Saint-Germain - 2018-04-17 13:40:08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🎙 Pre-Caen press conference with Unai Emery
🎙 Conférence de presse d'Unai Emery avant Caen - Paris
#PSGlive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918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Stade Rennais FC - 2018-04-17 12:54:49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[SUPPORTERS] 
🗣 Demain, mercredi, c'est Championnat des Tribunes. La photo qu'il faudra liker plus de 500 fois est celle-ci ⤵ Visualisez-la bien, on vous envoie le lien demain matin dès que les votes sont ouverts. On compte sur vous ! ✊🔴⚫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403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81DD0E-C1DB-4A55-8DCF-B189C48AD8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</p:spTree>
    <p:extLst>
      <p:ext uri="{BB962C8B-B14F-4D97-AF65-F5344CB8AC3E}">
        <p14:creationId xmlns:p14="http://schemas.microsoft.com/office/powerpoint/2010/main" val="1478332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60CD7-8B02-45AA-8A2D-ACE175BDB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A799F7-ACC5-468D-BDC6-7A340D4DC1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2819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063007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212226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50196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9797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0382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2586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1930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6474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567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3256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6251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9921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76719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446774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29247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1591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11377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445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380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EAG - En Avant de Guingamp - 2018-04-17 12:16:57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JIMMY BRIAND VS⚡️ NICOLAS BENEZET ! 🔥🔥🔥 
📽 Qui sortira vainqueur du défi "Culture foot" entre "Captain Jim" et "Nico the snake"  ? 🔴⚫️  Réponse à la fin de cette vidéo. Bonne humeur et rigolade garanties.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453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6FC88-92D1-4CFA-8AEC-5F0DD84890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</p:spTree>
    <p:extLst>
      <p:ext uri="{BB962C8B-B14F-4D97-AF65-F5344CB8AC3E}">
        <p14:creationId xmlns:p14="http://schemas.microsoft.com/office/powerpoint/2010/main" val="1794175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6184B-39BC-4DEB-B7D6-E290D1399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09F3C0-3DE0-402B-B12E-8314D9C018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4016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944256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77761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544259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3347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75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1840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9423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6809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044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1995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878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885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82759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24906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36055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4148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31716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0045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142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Olympique de Marseille - 2018-04-17 12:08:36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🔵 La billetterie pour #OMFCS est ouverte pour les abonnés
Après cette période de location prioritaire, les ventes grand public seront ouvertes à partir du dimanche 22 avril 😉
🎟️ http://l.om.net/b3Vu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620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Stade Rennais FC - 2018-04-17 10:41:44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400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DD572-E46E-4647-A5C7-C9392F43F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</p:spTree>
    <p:extLst>
      <p:ext uri="{BB962C8B-B14F-4D97-AF65-F5344CB8AC3E}">
        <p14:creationId xmlns:p14="http://schemas.microsoft.com/office/powerpoint/2010/main" val="3299301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0B308-499E-4A02-A35B-0D740886F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136C02-F93A-43B5-A1CC-F469C2E9C2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0299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347660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909102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3261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23439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8004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553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8400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1138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0990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2524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6717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0188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0624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4058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0620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5162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9805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2920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76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OGC Nice - 2018-04-17 10:30:02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🔴⚫ À la rencontre de Pierre Lees-Melou, entre le port et Saint-Roch.
➡️ Le reportage : ogcn.fr/NTMY-LeesMelou 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900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Stade Rennais FC - 2018-04-17 10:06:28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Jean-Charles et Evelyne à Pétra (Jordanie)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125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D6232-9229-443C-A967-093EAC007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</p:spTree>
    <p:extLst>
      <p:ext uri="{BB962C8B-B14F-4D97-AF65-F5344CB8AC3E}">
        <p14:creationId xmlns:p14="http://schemas.microsoft.com/office/powerpoint/2010/main" val="40644079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B0592-23EF-4FB1-87DB-C78D8B444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C4A5ED-BD51-4BF0-A33A-54787782DC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598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069854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970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46010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18444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8466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5969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7073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6694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0287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6449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0698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2203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86552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28893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1068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720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1035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1447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95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PSG - Paris Saint-Germain - 2018-04-17 08:30:00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🏆🌍🏃🏻‍♂️
🔴🔵 PSG Academy Cup 2️⃣0️⃣1️⃣8️⃣
U10/U11 🏆🇧🇷
U12/U13 🏆🇺🇸 Paris Saint-Germain Academy Florida
🏆 Trophy Ceremony at the 🏟 Parc des Princes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202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Olympique de Marseille - 2018-04-17 07:00:00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Joyeux anniversaire Valère Germain 😃🎂
2⃣8⃣ ans aujourd'hui 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781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C69C2F-583C-44E0-A535-641A919C9E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</p:spTree>
    <p:extLst>
      <p:ext uri="{BB962C8B-B14F-4D97-AF65-F5344CB8AC3E}">
        <p14:creationId xmlns:p14="http://schemas.microsoft.com/office/powerpoint/2010/main" val="1160821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9D9D6-F808-4511-88EF-9BC71F5D4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0D6F9D-5AF7-43E4-A93F-C94394D595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242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946330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34573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9783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1846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6527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3862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2231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3077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383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84438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001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77662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26299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75607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0415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63174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07578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42018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6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Olympique de Marseille - 2018-04-16 22:03:01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L'Olympien ajoute 2⃣ passes décisives à son compteur et revient à 2⃣longueurs de Neymar (13) 👀
Retour sur la performance de Dimitri Payet lors de #ESTACOM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524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EAG - En Avant de Guingamp - 2018-04-16 21:30:34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663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258ED-8CD0-467C-B175-D2F1F6B2DB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</p:spTree>
    <p:extLst>
      <p:ext uri="{BB962C8B-B14F-4D97-AF65-F5344CB8AC3E}">
        <p14:creationId xmlns:p14="http://schemas.microsoft.com/office/powerpoint/2010/main" val="2882305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E6C59-2179-493A-B5BE-E1A7FF7CE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A86004-BFD9-45E4-B56D-A0450D59C4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670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448757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9712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59628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48975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2812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974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84106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786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8848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7971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9683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5475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63463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19912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2235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7732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66508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5445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89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PSG - Paris Saint-Germain - 2018-04-16 19:30:00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📽🔝
What's been your favorite goal yesterday? 🤗💬
Quel a été votre but préféré hier ? 🤗💬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13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Olympique de Marseille - 2018-04-16 19:18:17 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046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D34CAE-49D9-48EA-A5B1-D5BC8EFA0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</p:spTree>
    <p:extLst>
      <p:ext uri="{BB962C8B-B14F-4D97-AF65-F5344CB8AC3E}">
        <p14:creationId xmlns:p14="http://schemas.microsoft.com/office/powerpoint/2010/main" val="1562895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20D26-0E48-4A2E-9ACB-6835087F8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B980D6-AD17-471C-9E2B-657A650C77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6529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C481B9-0F85-454A-800A-CEFBDC005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1257A-0706-4494-A885-E102BCDED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2650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1282</Words>
  <Application>Microsoft Office PowerPoint</Application>
  <PresentationFormat>On-screen Show (4:3)</PresentationFormat>
  <Paragraphs>741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Content Optimization Benchmark</vt:lpstr>
      <vt:lpstr>Nombre de posts / jour | All Pages</vt:lpstr>
      <vt:lpstr>Facebook Interaction Rate By Post Type | All Pages</vt:lpstr>
      <vt:lpstr>Facebook Own Posts Table | All Pages - 1 of 14</vt:lpstr>
      <vt:lpstr>Facebook Own Posts Table | All Pages - 2 of 14</vt:lpstr>
      <vt:lpstr>Facebook Own Posts Table | All Pages - 3 of 14</vt:lpstr>
      <vt:lpstr>Facebook Own Posts Table | All Pages - 4 of 14</vt:lpstr>
      <vt:lpstr>Facebook Own Posts Table | All Pages - 5 of 14</vt:lpstr>
      <vt:lpstr>Facebook Own Posts Table | All Pages - 6 of 14</vt:lpstr>
      <vt:lpstr>Facebook Own Posts Table | All Pages - 7 of 14</vt:lpstr>
      <vt:lpstr>Facebook Own Posts Table | All Pages - 8 of 14</vt:lpstr>
      <vt:lpstr>Facebook Own Posts Table | All Pages - 9 of 14</vt:lpstr>
      <vt:lpstr>Facebook Own Posts Table | All Pages - 10 of 14</vt:lpstr>
      <vt:lpstr>Facebook Own Posts Table | All Pages - 11 of 14</vt:lpstr>
      <vt:lpstr>Facebook Own Posts Table | All Pages - 12 of 14</vt:lpstr>
      <vt:lpstr>Facebook Own Posts Table | All Pages - 13 of 14</vt:lpstr>
      <vt:lpstr>Facebook Own Posts Table | All Pages - 14 of 14</vt:lpstr>
      <vt:lpstr>Facebook Own Posts App Usage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2018-04-19T14:38:29Z</dcterms:created>
  <dcterms:modified xsi:type="dcterms:W3CDTF">2018-04-19T14:39:25Z</dcterms:modified>
</cp:coreProperties>
</file>