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2.6769074098729001E-2</c:v>
                </c:pt>
                <c:pt idx="1">
                  <c:v>1.3379209028878E-2</c:v>
                </c:pt>
                <c:pt idx="2">
                  <c:v>5.6921609147504E-2</c:v>
                </c:pt>
                <c:pt idx="3">
                  <c:v>1.7270796340289E-2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0-4CFC-A2DD-744A4B11BC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Olympique de Marseille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6.3417605467030999E-2</c:v>
                </c:pt>
                <c:pt idx="1">
                  <c:v>0.14563566633023001</c:v>
                </c:pt>
                <c:pt idx="2">
                  <c:v>0.13059221214007999</c:v>
                </c:pt>
                <c:pt idx="3">
                  <c:v>0.12159203806969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80-4CFC-A2DD-744A4B11BC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OGC Nice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5.0277833697278E-2</c:v>
                </c:pt>
                <c:pt idx="1">
                  <c:v>0</c:v>
                </c:pt>
                <c:pt idx="2">
                  <c:v>7.9532414085665998E-2</c:v>
                </c:pt>
                <c:pt idx="3">
                  <c:v>2.8352530177063E-2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80-4CFC-A2DD-744A4B11BC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EAG - En Avant de Guingamp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9.5148002510308E-2</c:v>
                </c:pt>
                <c:pt idx="1">
                  <c:v>0</c:v>
                </c:pt>
                <c:pt idx="2">
                  <c:v>0.15121657723538001</c:v>
                </c:pt>
                <c:pt idx="3">
                  <c:v>0.13390203264341</c:v>
                </c:pt>
                <c:pt idx="4">
                  <c:v>2.3571409070156001E-2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80-4CFC-A2DD-744A4B11BC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Stade Rennais FC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5.1286995082256003E-2</c:v>
                </c:pt>
                <c:pt idx="1">
                  <c:v>0</c:v>
                </c:pt>
                <c:pt idx="2">
                  <c:v>0.10025605387899</c:v>
                </c:pt>
                <c:pt idx="3">
                  <c:v>6.3896718017563997E-2</c:v>
                </c:pt>
                <c:pt idx="4">
                  <c:v>0</c:v>
                </c:pt>
                <c:pt idx="5">
                  <c:v>5.1402555441327998E-2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80-4CFC-A2DD-744A4B11B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002760"/>
        <c:axId val="288004728"/>
      </c:barChart>
      <c:catAx>
        <c:axId val="28800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04728"/>
        <c:crosses val="autoZero"/>
        <c:auto val="1"/>
        <c:lblAlgn val="ctr"/>
        <c:lblOffset val="100"/>
        <c:noMultiLvlLbl val="0"/>
      </c:catAx>
      <c:valAx>
        <c:axId val="28800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0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97416-93D4-4ADC-9820-83038A2A7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29525B-5605-439A-B692-18331ABFFA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861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9D1C6-25F6-4B94-9344-4F29C8706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E093E-6CE1-4903-AC72-5907156AD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50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2018-04-18T15:26:13Z</dcterms:created>
  <dcterms:modified xsi:type="dcterms:W3CDTF">2018-04-18T15:26:17Z</dcterms:modified>
</cp:coreProperties>
</file>