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PSG - Paris Saint-Germain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</c:f>
              <c:numCache>
                <c:formatCode>m/d/yyyy</c:formatCode>
                <c:ptCount val="17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</c:numCache>
            </c:numRef>
          </c:cat>
          <c:val>
            <c:numRef>
              <c:f>Sheet1!$B$2:$B$18</c:f>
              <c:numCache>
                <c:formatCode>General</c:formatCode>
                <c:ptCount val="17"/>
                <c:pt idx="0">
                  <c:v>4</c:v>
                </c:pt>
                <c:pt idx="1">
                  <c:v>1</c:v>
                </c:pt>
                <c:pt idx="2">
                  <c:v>3</c:v>
                </c:pt>
                <c:pt idx="3">
                  <c:v>3</c:v>
                </c:pt>
                <c:pt idx="4">
                  <c:v>2</c:v>
                </c:pt>
                <c:pt idx="5">
                  <c:v>6</c:v>
                </c:pt>
                <c:pt idx="6">
                  <c:v>2</c:v>
                </c:pt>
                <c:pt idx="7">
                  <c:v>2</c:v>
                </c:pt>
                <c:pt idx="8">
                  <c:v>3</c:v>
                </c:pt>
                <c:pt idx="9">
                  <c:v>10</c:v>
                </c:pt>
                <c:pt idx="10">
                  <c:v>3</c:v>
                </c:pt>
                <c:pt idx="11">
                  <c:v>3</c:v>
                </c:pt>
                <c:pt idx="12">
                  <c:v>5</c:v>
                </c:pt>
                <c:pt idx="13">
                  <c:v>3</c:v>
                </c:pt>
                <c:pt idx="14">
                  <c:v>14</c:v>
                </c:pt>
                <c:pt idx="15">
                  <c:v>4</c:v>
                </c:pt>
                <c:pt idx="16">
                  <c:v>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1D0-4DD3-AC60-E6838D3C8312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Olympique de Marseille</c:v>
                </c:pt>
              </c:strCache>
            </c:strRef>
          </c:tx>
          <c:spPr>
            <a:ln w="28575" cap="rnd">
              <a:solidFill>
                <a:schemeClr val="accent2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</c:f>
              <c:numCache>
                <c:formatCode>m/d/yyyy</c:formatCode>
                <c:ptCount val="17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</c:numCache>
            </c:numRef>
          </c:cat>
          <c:val>
            <c:numRef>
              <c:f>Sheet1!$C$2:$C$18</c:f>
              <c:numCache>
                <c:formatCode>General</c:formatCode>
                <c:ptCount val="17"/>
                <c:pt idx="0">
                  <c:v>2</c:v>
                </c:pt>
                <c:pt idx="1">
                  <c:v>3</c:v>
                </c:pt>
                <c:pt idx="2">
                  <c:v>3</c:v>
                </c:pt>
                <c:pt idx="3">
                  <c:v>4</c:v>
                </c:pt>
                <c:pt idx="4">
                  <c:v>9</c:v>
                </c:pt>
                <c:pt idx="5">
                  <c:v>2</c:v>
                </c:pt>
                <c:pt idx="6">
                  <c:v>4</c:v>
                </c:pt>
                <c:pt idx="7">
                  <c:v>6</c:v>
                </c:pt>
                <c:pt idx="8">
                  <c:v>4</c:v>
                </c:pt>
                <c:pt idx="9">
                  <c:v>6</c:v>
                </c:pt>
                <c:pt idx="10">
                  <c:v>6</c:v>
                </c:pt>
                <c:pt idx="11">
                  <c:v>11</c:v>
                </c:pt>
                <c:pt idx="12">
                  <c:v>12</c:v>
                </c:pt>
                <c:pt idx="13">
                  <c:v>4</c:v>
                </c:pt>
                <c:pt idx="14">
                  <c:v>6</c:v>
                </c:pt>
                <c:pt idx="15">
                  <c:v>7</c:v>
                </c:pt>
                <c:pt idx="16">
                  <c:v>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B1D0-4DD3-AC60-E6838D3C8312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OGC Nice</c:v>
                </c:pt>
              </c:strCache>
            </c:strRef>
          </c:tx>
          <c:spPr>
            <a:ln w="28575" cap="rnd">
              <a:solidFill>
                <a:schemeClr val="accent3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</c:f>
              <c:numCache>
                <c:formatCode>m/d/yyyy</c:formatCode>
                <c:ptCount val="17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</c:numCache>
            </c:numRef>
          </c:cat>
          <c:val>
            <c:numRef>
              <c:f>Sheet1!$D$2:$D$18</c:f>
              <c:numCache>
                <c:formatCode>General</c:formatCode>
                <c:ptCount val="17"/>
                <c:pt idx="0">
                  <c:v>9</c:v>
                </c:pt>
                <c:pt idx="1">
                  <c:v>3</c:v>
                </c:pt>
                <c:pt idx="2">
                  <c:v>1</c:v>
                </c:pt>
                <c:pt idx="3">
                  <c:v>3</c:v>
                </c:pt>
                <c:pt idx="4">
                  <c:v>2</c:v>
                </c:pt>
                <c:pt idx="5">
                  <c:v>2</c:v>
                </c:pt>
                <c:pt idx="6">
                  <c:v>3</c:v>
                </c:pt>
                <c:pt idx="7">
                  <c:v>8</c:v>
                </c:pt>
                <c:pt idx="8">
                  <c:v>2</c:v>
                </c:pt>
                <c:pt idx="9">
                  <c:v>1</c:v>
                </c:pt>
                <c:pt idx="10">
                  <c:v>1</c:v>
                </c:pt>
                <c:pt idx="11">
                  <c:v>4</c:v>
                </c:pt>
                <c:pt idx="12">
                  <c:v>8</c:v>
                </c:pt>
                <c:pt idx="13">
                  <c:v>3</c:v>
                </c:pt>
                <c:pt idx="14">
                  <c:v>3</c:v>
                </c:pt>
                <c:pt idx="15">
                  <c:v>2</c:v>
                </c:pt>
                <c:pt idx="16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B1D0-4DD3-AC60-E6838D3C8312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EAG - En Avant de Guingamp</c:v>
                </c:pt>
              </c:strCache>
            </c:strRef>
          </c:tx>
          <c:spPr>
            <a:ln w="28575" cap="rnd">
              <a:solidFill>
                <a:schemeClr val="accent4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</c:f>
              <c:numCache>
                <c:formatCode>m/d/yyyy</c:formatCode>
                <c:ptCount val="17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</c:numCache>
            </c:numRef>
          </c:cat>
          <c:val>
            <c:numRef>
              <c:f>Sheet1!$E$2:$E$18</c:f>
              <c:numCache>
                <c:formatCode>General</c:formatCode>
                <c:ptCount val="17"/>
                <c:pt idx="0">
                  <c:v>11</c:v>
                </c:pt>
                <c:pt idx="1">
                  <c:v>12</c:v>
                </c:pt>
                <c:pt idx="2">
                  <c:v>2</c:v>
                </c:pt>
                <c:pt idx="3">
                  <c:v>5</c:v>
                </c:pt>
                <c:pt idx="4">
                  <c:v>4</c:v>
                </c:pt>
                <c:pt idx="5">
                  <c:v>2</c:v>
                </c:pt>
                <c:pt idx="6">
                  <c:v>10</c:v>
                </c:pt>
                <c:pt idx="7">
                  <c:v>1</c:v>
                </c:pt>
                <c:pt idx="8">
                  <c:v>10</c:v>
                </c:pt>
                <c:pt idx="9">
                  <c:v>3</c:v>
                </c:pt>
                <c:pt idx="10">
                  <c:v>1</c:v>
                </c:pt>
                <c:pt idx="11">
                  <c:v>3</c:v>
                </c:pt>
                <c:pt idx="12">
                  <c:v>8</c:v>
                </c:pt>
                <c:pt idx="13">
                  <c:v>3</c:v>
                </c:pt>
                <c:pt idx="14">
                  <c:v>2</c:v>
                </c:pt>
                <c:pt idx="15">
                  <c:v>7</c:v>
                </c:pt>
                <c:pt idx="16">
                  <c:v>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B1D0-4DD3-AC60-E6838D3C8312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Stade Rennais FC</c:v>
                </c:pt>
              </c:strCache>
            </c:strRef>
          </c:tx>
          <c:spPr>
            <a:ln w="28575" cap="rnd">
              <a:solidFill>
                <a:schemeClr val="accent5"/>
              </a:solidFill>
              <a:round/>
            </a:ln>
            <a:effectLst/>
          </c:spPr>
          <c:marker>
            <c:symbol val="none"/>
          </c:marker>
          <c:cat>
            <c:numRef>
              <c:f>Sheet1!$A$2:$A$18</c:f>
              <c:numCache>
                <c:formatCode>m/d/yyyy</c:formatCode>
                <c:ptCount val="17"/>
                <c:pt idx="0">
                  <c:v>43191</c:v>
                </c:pt>
                <c:pt idx="1">
                  <c:v>43192</c:v>
                </c:pt>
                <c:pt idx="2">
                  <c:v>43193</c:v>
                </c:pt>
                <c:pt idx="3">
                  <c:v>43194</c:v>
                </c:pt>
                <c:pt idx="4">
                  <c:v>43195</c:v>
                </c:pt>
                <c:pt idx="5">
                  <c:v>43196</c:v>
                </c:pt>
                <c:pt idx="6">
                  <c:v>43197</c:v>
                </c:pt>
                <c:pt idx="7">
                  <c:v>43198</c:v>
                </c:pt>
                <c:pt idx="8">
                  <c:v>43199</c:v>
                </c:pt>
                <c:pt idx="9">
                  <c:v>43200</c:v>
                </c:pt>
                <c:pt idx="10">
                  <c:v>43201</c:v>
                </c:pt>
                <c:pt idx="11">
                  <c:v>43202</c:v>
                </c:pt>
                <c:pt idx="12">
                  <c:v>43203</c:v>
                </c:pt>
                <c:pt idx="13">
                  <c:v>43204</c:v>
                </c:pt>
                <c:pt idx="14">
                  <c:v>43205</c:v>
                </c:pt>
                <c:pt idx="15">
                  <c:v>43206</c:v>
                </c:pt>
                <c:pt idx="16">
                  <c:v>43207</c:v>
                </c:pt>
              </c:numCache>
            </c:numRef>
          </c:cat>
          <c:val>
            <c:numRef>
              <c:f>Sheet1!$F$2:$F$18</c:f>
              <c:numCache>
                <c:formatCode>General</c:formatCode>
                <c:ptCount val="17"/>
                <c:pt idx="0">
                  <c:v>4</c:v>
                </c:pt>
                <c:pt idx="1">
                  <c:v>6</c:v>
                </c:pt>
                <c:pt idx="2">
                  <c:v>6</c:v>
                </c:pt>
                <c:pt idx="3">
                  <c:v>10</c:v>
                </c:pt>
                <c:pt idx="4">
                  <c:v>11</c:v>
                </c:pt>
                <c:pt idx="5">
                  <c:v>4</c:v>
                </c:pt>
                <c:pt idx="6">
                  <c:v>1</c:v>
                </c:pt>
                <c:pt idx="7">
                  <c:v>11</c:v>
                </c:pt>
                <c:pt idx="8">
                  <c:v>8</c:v>
                </c:pt>
                <c:pt idx="9">
                  <c:v>2</c:v>
                </c:pt>
                <c:pt idx="10">
                  <c:v>4</c:v>
                </c:pt>
                <c:pt idx="11">
                  <c:v>5</c:v>
                </c:pt>
                <c:pt idx="12">
                  <c:v>6</c:v>
                </c:pt>
                <c:pt idx="13">
                  <c:v>12</c:v>
                </c:pt>
                <c:pt idx="14">
                  <c:v>1</c:v>
                </c:pt>
                <c:pt idx="15">
                  <c:v>0</c:v>
                </c:pt>
                <c:pt idx="16">
                  <c:v>4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B1D0-4DD3-AC60-E6838D3C83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27233240"/>
        <c:axId val="176303624"/>
      </c:lineChart>
      <c:dateAx>
        <c:axId val="32723324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76303624"/>
        <c:crosses val="autoZero"/>
        <c:auto val="1"/>
        <c:lblOffset val="100"/>
        <c:baseTimeUnit val="days"/>
      </c:dateAx>
      <c:valAx>
        <c:axId val="1763036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72332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4/18/2018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E05E57E-864A-4915-A8B4-66CC1193A74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Nombre de posts / jour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F7727F9-2B62-4574-81D9-5C359B892F4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516323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DED8DBB-09DE-4B1D-8295-A2EFA8BCFB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04/01/2018 - 04/17/2018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02EED3-5E14-47AB-BA5A-BEE89A0D55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763251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Nombre de posts / jour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Nombre de posts / jour</dc:title>
  <dc:creator>Administrator</dc:creator>
  <cp:lastModifiedBy>Administrator</cp:lastModifiedBy>
  <cp:revision>1</cp:revision>
  <dcterms:created xsi:type="dcterms:W3CDTF">2018-04-18T15:23:36Z</dcterms:created>
  <dcterms:modified xsi:type="dcterms:W3CDTF">2018-04-18T15:23:41Z</dcterms:modified>
</cp:coreProperties>
</file>