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PSG - Paris Saint-Germain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4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6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10</c:v>
                </c:pt>
                <c:pt idx="10">
                  <c:v>3</c:v>
                </c:pt>
                <c:pt idx="11">
                  <c:v>3</c:v>
                </c:pt>
                <c:pt idx="12">
                  <c:v>5</c:v>
                </c:pt>
                <c:pt idx="13">
                  <c:v>3</c:v>
                </c:pt>
                <c:pt idx="14">
                  <c:v>14</c:v>
                </c:pt>
                <c:pt idx="15">
                  <c:v>4</c:v>
                </c:pt>
                <c:pt idx="1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5-40C2-9441-EE68184622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Olympique de Marseille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9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4</c:v>
                </c:pt>
                <c:pt idx="9">
                  <c:v>6</c:v>
                </c:pt>
                <c:pt idx="10">
                  <c:v>6</c:v>
                </c:pt>
                <c:pt idx="11">
                  <c:v>11</c:v>
                </c:pt>
                <c:pt idx="12">
                  <c:v>12</c:v>
                </c:pt>
                <c:pt idx="13">
                  <c:v>4</c:v>
                </c:pt>
                <c:pt idx="14">
                  <c:v>6</c:v>
                </c:pt>
                <c:pt idx="15">
                  <c:v>7</c:v>
                </c:pt>
                <c:pt idx="1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55-40C2-9441-EE68184622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OGC Nice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9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8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4</c:v>
                </c:pt>
                <c:pt idx="12">
                  <c:v>8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55-40C2-9441-EE68184622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EAG - En Avant de Guingamp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Sheet1!$E$2:$E$18</c:f>
              <c:numCache>
                <c:formatCode>General</c:formatCode>
                <c:ptCount val="17"/>
                <c:pt idx="0">
                  <c:v>11</c:v>
                </c:pt>
                <c:pt idx="1">
                  <c:v>12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  <c:pt idx="6">
                  <c:v>10</c:v>
                </c:pt>
                <c:pt idx="7">
                  <c:v>1</c:v>
                </c:pt>
                <c:pt idx="8">
                  <c:v>10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8</c:v>
                </c:pt>
                <c:pt idx="13">
                  <c:v>3</c:v>
                </c:pt>
                <c:pt idx="14">
                  <c:v>2</c:v>
                </c:pt>
                <c:pt idx="15">
                  <c:v>7</c:v>
                </c:pt>
                <c:pt idx="1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55-40C2-9441-EE681846221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Stade Rennais FC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Sheet1!$F$2:$F$18</c:f>
              <c:numCache>
                <c:formatCode>General</c:formatCode>
                <c:ptCount val="17"/>
                <c:pt idx="0">
                  <c:v>4</c:v>
                </c:pt>
                <c:pt idx="1">
                  <c:v>6</c:v>
                </c:pt>
                <c:pt idx="2">
                  <c:v>6</c:v>
                </c:pt>
                <c:pt idx="3">
                  <c:v>10</c:v>
                </c:pt>
                <c:pt idx="4">
                  <c:v>11</c:v>
                </c:pt>
                <c:pt idx="5">
                  <c:v>4</c:v>
                </c:pt>
                <c:pt idx="6">
                  <c:v>1</c:v>
                </c:pt>
                <c:pt idx="7">
                  <c:v>11</c:v>
                </c:pt>
                <c:pt idx="8">
                  <c:v>8</c:v>
                </c:pt>
                <c:pt idx="9">
                  <c:v>2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  <c:pt idx="13">
                  <c:v>12</c:v>
                </c:pt>
                <c:pt idx="14">
                  <c:v>1</c:v>
                </c:pt>
                <c:pt idx="15">
                  <c:v>0</c:v>
                </c:pt>
                <c:pt idx="1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55-40C2-9441-EE68184622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659400"/>
        <c:axId val="337659728"/>
      </c:barChart>
      <c:dateAx>
        <c:axId val="337659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59728"/>
        <c:crosses val="autoZero"/>
        <c:auto val="1"/>
        <c:lblOffset val="100"/>
        <c:baseTimeUnit val="days"/>
      </c:dateAx>
      <c:valAx>
        <c:axId val="33765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5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5466E-6FC1-4EE7-8137-96895BE36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Nombre de posts / jour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AE6608-317D-4D26-8968-DDCA8CCB5E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9572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4AE0E9-D512-4FE9-90B3-9F4491E8F8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3D1EF-0D2B-4B73-821E-35180C35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805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Nombre de posts / jour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 de posts / jour</dc:title>
  <dc:creator>Administrator</dc:creator>
  <cp:lastModifiedBy>Administrator</cp:lastModifiedBy>
  <cp:revision>1</cp:revision>
  <dcterms:created xsi:type="dcterms:W3CDTF">2018-04-18T15:20:20Z</dcterms:created>
  <dcterms:modified xsi:type="dcterms:W3CDTF">2018-04-18T15:20:25Z</dcterms:modified>
</cp:coreProperties>
</file>