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EAG - En Avant de Guingamp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9.5148002510308E-2</c:v>
                </c:pt>
                <c:pt idx="1">
                  <c:v>0.15121657723538001</c:v>
                </c:pt>
                <c:pt idx="2">
                  <c:v>2.3571409070156001E-2</c:v>
                </c:pt>
                <c:pt idx="3">
                  <c:v>0.13390203264341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31-4372-BB28-AE53C828F6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318160"/>
        <c:axId val="288318488"/>
      </c:barChart>
      <c:catAx>
        <c:axId val="28831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18488"/>
        <c:crosses val="autoZero"/>
        <c:auto val="1"/>
        <c:lblAlgn val="ctr"/>
        <c:lblOffset val="100"/>
        <c:noMultiLvlLbl val="0"/>
      </c:catAx>
      <c:valAx>
        <c:axId val="288318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1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970C1-DCED-4FBF-B507-8972EA4CC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73F3AC-71F2-498F-934D-5D897A8021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534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0976C-3814-465D-A385-E2C26BF36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EBEBD-E050-45B4-99E1-C2E058D91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1733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2018-04-18T15:14:35Z</dcterms:created>
  <dcterms:modified xsi:type="dcterms:W3CDTF">2018-04-18T15:14:39Z</dcterms:modified>
</cp:coreProperties>
</file>