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64A2A-A2F8-4036-B85A-362B57978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F1DE7-D650-4F87-A1DE-6554870DC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3649277"/>
              </p:ext>
            </p:extLst>
          </p:nvPr>
        </p:nvGraphicFramePr>
        <p:xfrm>
          <a:off x="457200" y="1731963"/>
          <a:ext cx="82296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533614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52549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60544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9965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055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452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736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5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97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552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07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490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86435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4714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8651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314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270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739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27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- 2018-04-26 15:00:00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et oui, ce petit garçon se régale d'un jus de ... légumes ! 🥦 Découvrez plus de recettes healthy et fun :
http://bit.ly/beko-recettes-fun-food
#EatLikeAPro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7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- 2018-04-26 10:53:00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#1 "Manger comme un Pro, qu'est-ce que cela signifie ?"
Découvre ce que les joueurs du FC Barcelone en pensent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072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F750C-6254-46DE-9AF0-72F736228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84559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765FE-DA90-486A-93F2-1552BE98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654FA4-B38B-4F28-922C-A1D75B08D5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619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501329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81608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3519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4492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374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568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088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859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26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871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946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119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1425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8298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3978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960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817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7906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10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- 2018-04-25 12:00:00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Envie de relooker votre cuisine ? 🔨
➡️ Sur "Ma maison avec Beko", venez découvrir toutes les dernières tendances de l'année 2018 pour se concocter une cuisine de folie ! ⚡
http://bit.ly/beko-maison-beko-tendances-cuisine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45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- 2018-04-24 13:55:00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Avec le printemps, saisissez l'occasion de préparer de bons paniers-repas, sains, équilibrés et pourtant vraiment délicieux 🍴
Un challenge pour vous et vos enfants ? Relevez-le sans plus attendre !
🚣‍♂️ http://bit.ly/beko-paniers-repas-eatlikeapro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804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C91AF-CB23-476A-9176-5EF435DB1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42011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E7B25-4538-4268-ACFF-F1A981A5A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44A3D6-3D55-47D3-844D-8D6E64A612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592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9488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49492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8009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8461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825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840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010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498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053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169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489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651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4711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15711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1509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02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5827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7642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56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- 2018-04-24 11:55:00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chaleur s'installe enfin 🌼, les oiseaux chantent 🐦 et le soleil brille ☀️ 
Que manque-t-il ? "LA" glace aux fruits 🍨
Pour découvrir cette recette 👉 http://bit.ly/beko-recettes-fun-food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6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- 2018-04-23 12:30:00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 légumes ? 🥒Pas à première vue 😃
Vos enfants n'y verront que du feu et en redemanderont ! 🦋
👉http://bit.ly/beko-manger-légumes-avec-plaisir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914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51A0A-EF1D-4F0E-BBD4-B0E87253C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93350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482D9-C7CC-4D9D-9DA4-633E2436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B4E5B-B9A4-4B04-9DB7-A844CBB41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424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02214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0033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66715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5085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20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132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565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973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29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346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791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484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9617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44872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5086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101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3804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3007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40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- 2018-04-23 10:35:17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Il est plus que jamais l'heure de manger comme un Pro ! Manger sainement, c'est super fun en plus ! A vous de jouer ! ;)
http://bit.ly/beko-eatlikeapro-healthy-food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3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- 2018-04-20 18:37:47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❌ Records de température ❌ Vous redoutez la chaleur ?
Avec les climatiseurs Beko, vous profiterez d'un air frais et sain et ceci, dans le plus grand silence !! 🧘‍♀️ 
👇 Nos différents produits et leurs caractéristiques 👇
http://bit.ly/beko-climatiseur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896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75C7A-1823-4CD7-AD99-42D3E4261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07503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8C10B-A36F-4659-BBB3-85A448F27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2C1DC-C148-4C8C-A77C-36ABFFAB2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343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466588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65922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96942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8138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936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709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9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543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766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206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246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468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540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41182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094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22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440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5470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66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- 2018-04-19 08:42:00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Vous pouvez enfin raccrocher définitivement vos gants au placard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51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- 2018-04-18 08:49:00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Découvrez comment manger comme un pro avec Beko
🍎🍌🍇🍓🍒🍆🌶🥒🥦🌽🥕
http://www.eatlikeaprobybeko.com/eatlikeapro-fr/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779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95F40-14EA-4926-B404-A2BBCA0CA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0761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F8B7E-7FFA-4356-8C6C-EDD68BB82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9C0978-BE01-4DEE-A0A1-8056804E0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518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565328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47936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6101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8783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4905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8536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677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863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991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8841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631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7700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6957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90734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3411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760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022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0052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56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- 2018-04-14 09:57:00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Pas d'idées pour ce soir ? 
Betteraves rôties / Tarte aux épinards et patate douce / Smoothie banane et dattes. Cela vous tente ?
Découvrez toutes nos recettes 👉 http://bit.ly/RecettesBekoEatLikeAPro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53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- 2018-04-13 14:35:53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Il parait que le vendredi 13 porte malheur ! Mettez toutes les chances de votre côté. 👌
Découvrez comment réussir ses cuissons à coup sûr : http://bit.ly/GammeCuisson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6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9DC85-0A68-4FED-B8B3-373EDEF585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26317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D363-D3A2-44E3-9ACC-95ECC932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FDC5D9-1B7A-4CBD-9580-656E2496C8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304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87725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62533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46325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8559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102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711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437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419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170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440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466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361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1540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73387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7975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631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436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1372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05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- 2018-03-13 09:49:00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⭐ Jusqu’à 100% remboursé** ⭐
sur tous les réfrigérateurs équipés de la technologie Everfresh+
J'en profite 👉 http://bit.ly/TechnlogieEverFreshBeko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- 2018-03-12 09:20:00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Enfant, les joueurs du FC Barcelona mangeaient'il comme des Pros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5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- 2018-03-11 11:02:00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Simple et efficace 🥑🍞🍏🐟
Toast avocat et saumon fumé
#EatLikeAPro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577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C112F-C0C3-40EC-9D74-A5B58F6EA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9712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A455F-94A6-4DCC-A492-7E6B5150C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89644-F37E-4353-A26C-B3A6E7607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025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58444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5641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7479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3646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296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530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251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3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64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535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6350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70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2482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83731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6439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752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1456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0436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3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- 2018-03-10 10:46:00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Réalisez en famille un joli Lapin-pain 🐇🥖
#EatLikeAPro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41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- 2018-03-09 11:20:54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Savez-vous qui mange des brocolis ? 🥦🥦 #EatLikeAPro. 
Retrouvez ce film pub sur votre écran TV dès ce soir : http://bit.ly/TechnlogieEverFreshBeko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64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- 2018-03-09 11:11:42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609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7BC7C-7FDE-4891-A8C2-B160B92CB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003785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CC8A8-F18F-4618-8004-672325D4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7B9C0-4D8C-461F-8EF1-1719F7562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522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53259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3961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84568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8820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559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414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486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593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360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712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217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588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698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41941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460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215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8511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1383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88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- 2018-03-09 09:37:00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#EatLikeAPro 
Qu'est ce que ça veut dire pour les joueurs du FC Barcelona ?
Encore plus de confessions des joueurs : http://bit.ly/PlaylistProConfessionBeko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77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- 2018-03-08 09:42:26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Savez-vous qui mange des brocolis ? 🥦🥦  #EatLikeAPro. 
Retrouvez ce film pub sur votre écran TV dès ce soir : http://bit.ly/TechnlogieEverFreshBeko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671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BA293-D383-4397-89B7-7082EF709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6643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C0441-EFF0-4B1D-905C-4F099A26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D820DA-C876-4AFA-8483-9E8854539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811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229604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6276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40590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3369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408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7541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813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88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771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069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49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653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0557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64471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6689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354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565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6848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64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- 2018-03-07 17:23:21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Les enfants veulent toujours imiter leurs héros.
Avec la technologie EverFresh+ votre réfrigérateur Berko préserve la fraicheur de vos fruits et légumes jusqu’à 30 jours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27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- 2018-03-06 07:00:00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Beko vous dévoile en avant-première le tournage de sa nouvelle campagne avec les joueurs du FC Barcelone.
#EatLikeAPro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62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- 2018-03-01 17:06:48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#EatLikeAPro by Beko : Voulez-vous connaitre le secret le mieux gardé du FC Barcelone ? 
Restez connecté, réponse sur notre page dans une semaine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165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DE738-0F6A-459E-84C8-EC7CE470A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06241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FD8F0-69B4-4D30-A2B6-57892D2E0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Beko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E2E76-736E-445A-BE05-859A7479B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8318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240820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2269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23255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0368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252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839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329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720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129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367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79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932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608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9108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4015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916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238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1153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- 2018-02-26 14:28:49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❄☃ Alerte : Vague de froid ❄☃
Contrairement à un congélateur standard, nos armoires et coffres sont conçus pour fonctionner à des températures ambiantes pouvant atteindre jusqu’à -15° C !
Équipez-vous 👉 http://bit.ly/CongélateurCoffreBeko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08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Beko - 2018-02-19 14:21:00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Les Jeux Olympiques d'hiver vous ont donné l'envie de vous mettre au sport ? 🤸‍♀️
5 applis au top pour vous dessiner un corps d'athlète : http://bit.ly/JeFaisDuSport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21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BA63F-0538-4F6D-93BE-8AF6E2C21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023225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1018</Words>
  <Application>Microsoft Office PowerPoint</Application>
  <PresentationFormat>On-screen Show (4:3)</PresentationFormat>
  <Paragraphs>670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Own Posts Table | Beko - 1 of 11</vt:lpstr>
      <vt:lpstr>Facebook Own Posts Table | Beko - 2 of 11</vt:lpstr>
      <vt:lpstr>Facebook Own Posts Table | Beko - 3 of 11</vt:lpstr>
      <vt:lpstr>Facebook Own Posts Table | Beko - 4 of 11</vt:lpstr>
      <vt:lpstr>Facebook Own Posts Table | Beko - 5 of 11</vt:lpstr>
      <vt:lpstr>Facebook Own Posts Table | Beko - 6 of 11</vt:lpstr>
      <vt:lpstr>Facebook Own Posts Table | Beko - 7 of 11</vt:lpstr>
      <vt:lpstr>Facebook Own Posts Table | Beko - 8 of 11</vt:lpstr>
      <vt:lpstr>Facebook Own Posts Table | Beko - 9 of 11</vt:lpstr>
      <vt:lpstr>Facebook Own Posts Table | Beko - 10 of 11</vt:lpstr>
      <vt:lpstr>Facebook Own Posts Table | Beko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2018-05-22T12:27:41Z</dcterms:created>
  <dcterms:modified xsi:type="dcterms:W3CDTF">2018-05-22T12:37:38Z</dcterms:modified>
</cp:coreProperties>
</file>