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7"/>
      <p:bold r:id="rId8"/>
      <p:italic r:id="rId9"/>
      <p:boldItalic r:id="rId1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font" Target="fonts/font1.fntdata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font" Target="fonts/font3.fntdata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0E6E59-4A18-404B-92C9-9298B42C91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LG France - 1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8C35178-0D15-42C3-B38E-394CB62F466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58518206"/>
              </p:ext>
            </p:extLst>
          </p:nvPr>
        </p:nvGraphicFramePr>
        <p:xfrm>
          <a:off x="457200" y="1731963"/>
          <a:ext cx="8229600" cy="4297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41329677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9011609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4377854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2222995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882392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22821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6205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@LG_France - 2018-04-27 18:09:24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J-5 avant de vous dévoiler notre #LGG7ThinQ. #BTS vous en dit plus #LifesGood https://t.co/dWFzckgAqf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62633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@LG_France - 2018-04-26 17:00:12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Grâce à la technologie Moist Balance Crisper, vos légûmes n'ont jamais été si beaux ! Taux d'humidité régulé, il ne vous reste plus qu'à les savourer 🍅🥕 https://t.co/7rG14JemrI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08175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@LG_France - 2018-04-25 17:00:02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Avec son écran OLED FullVision, le LG V30 vous permet d'en voir  plus tout en étant moins encombré ! Résultat, il vous va comme un gant 😉 https://t.co/wp8aebVWwb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54146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@LG_France - 2018-04-24 17:00:01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Objet de déco ou téléviseur ? La TV OLED Signature s'intègre si bien à votre intérieur qu'on hésiterait presque ! https://t.co/dEDbfzIUAi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52048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@LG_France - 2018-04-23 17:06:42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Dans la vie, il y a deux catégories de personnes 😉 Ceux qui laissent le fond d'écran par défaut &amp;amp; ceux qui le personnalisent... À laquelle appartenez-vous ? https://t.co/oYGoYGDeqF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1015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@LG_France - 2018-04-20 17:00:02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Et si vous pouviez vivre l’expérience cinéma à la maison ? Les barres de son SK8 et SK9Y vous offrent une sensation sonore nouvelle 🎶 https://t.co/juM1sFRf8n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667056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DE5F010-694B-423B-9DE3-281CAFDB496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42935799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335120-2241-41BB-BB40-E349B9AD6E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LG France - 2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A709137-1146-47D9-BCD1-D7927C9F6ED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2273857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18421170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9500468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5946259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6029227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2781715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120024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61366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@LG_France - 2018-04-19 17:00:02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L'Intelligence Artificielle du #LGV30SThinq sublimera les photos de vos couchers de soleil 🌅 Partagez vos plus beaux clichés en commentaires ! https://t.co/FW60rcq9O0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32716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@LG_France - 2018-04-18 17:00:06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Avec la fonction Smart Inverter, le LG NeoChef cuit le plat de votre choix en un rien de temps 💪 Alors, on vous prépare quoi de bon ? https://t.co/tMCkFNw0e3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88355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@LG_France - 2018-04-17 17:00:02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N’attendez plus ! Projetez-vous dès maintenant dans vos vacances d’été grâce à la réalité virtuelle disponible sur le LG V30 ☀ https://t.co/ot06BLlZLb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73235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@LG_France - 2018-04-16 17:00:09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Optimisez votre expérience visuelle ! La HDR des téléviseurs LG SUPER UHD offrent des images plus vivantes et éclatantes que jamais 🌈 https://t.co/brkeq7gEBe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06956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@LG_France - 2018-04-13 17:00:08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L'aspirateur HOM-BOT est carré-ment efficace ! La preuve en image 😉 https://t.co/wp6LCZXqt8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40101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@LG_France - 2018-04-12 17:00:01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Minimaliste &amp;amp; élégante, la barre son LG SJ8 donne de l'allure à votre intérieur  ✨ https://t.co/cQgzkkEVeH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064423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D18DC6A-2C34-4544-AD69-2A24357CB8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11646841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B1EB11-2888-414D-93B8-BF32E88FEF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LG France - 3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81B557F-1EBD-42EB-9FAA-CA04956163B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4597948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88881489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9085119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8481180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925439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15729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823813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71686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@LG_France - 2018-04-11 18:09:55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BTS, le célèbre groupe de K-Pop, devient le partenaire officiel de notre gamme mobiles 📱Une collaboration qui s’annonce haute en couleurs ! Affaire à suivre 😉 https://t.co/8nT1zXpUEU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26833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@LG_France - 2018-04-11 17:00:02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Vous préférez profiter du grand air pour pratiquer votre activité sportive ? Découvrez ce qui fait du LG V30 le parfait compagnon pour vos escapades sportives 🚴‍♀ https://t.co/DDQWKfJUyc https://t.co/57FJYOjCRR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29335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@LG_France - 2018-04-10 17:00:27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Une machine à laver qui fait enfin ce dont vous avez besoin ! 
Son double tambour s'occupe de vos grosses charges et de votre linge délicat ✨ https://t.co/8XqMu0uwTP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45533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@LG_France - 2018-04-09 20:43:52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3ème Room LG : la Room Sport &amp;amp; Gaming ! LG améliore les capacités et la puissance des télés SUPER UHD pour une expérience encore plus forte 💪 #LGNestingParty https://t.co/38lhTDRQHj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95409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@LG_France - 2018-04-09 20:30:12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2ème Room LG : la Room Cinéma ! Le cinéma sans bouger de chez vous, c’est maintenant possible 😎 #LGNestingParty https://t.co/ukkfqRsHMV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427256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FE3A8A-1A6D-4994-885F-502227357E0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6581539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CA122A-FBFE-4873-BF2F-F2C701215F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LG France - 4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B7B4401-8592-4439-88BF-08932D2FEB7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6249499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5577213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382894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8550995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4303987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4098719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819790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19445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@LG_France - 2018-04-09 20:10:12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1ère Room LG : la Room AI ! On y découvre comment l’intelligence artificielle simplifie l’utilisation des fonctionnalités d’un téléviseur 👾 #LGNestingParty https://t.co/SKIlKrEbpH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91565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@LG_France - 2018-04-09 19:30:28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On vous révèle enfin notre invité spécial ➡ Hugo Lloris est l'ambassadeur de nos produits TV en France ⚽ réagissez avec #LGNestingParty https://t.co/RBYhmaHnSO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56147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@LG_France - 2018-04-09 19:20:24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Le président LG Jinhong Kim prend la parole 🎙 réagissez avec #LGNestingParty https://t.co/1fGaKHRfoJ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5858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@LG_France - 2018-04-09 17:30:00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H-1 : plus que quelques minutes avant de découvrir en direct notre nouvelle gamme de produits TV &amp;amp; audio 📺 et notre invité spécial 😉⚽ réagissez avec #LGNestingParty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67650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@LG_France - 2018-04-09 17:00:01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Saisissez vos moments de vie comme jamais !
Le #LGV30 et son objectif grand angle n'attendent que vous ➡ https://t.co/VuSXJ9bniM https://t.co/SvUYx8uPFB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167260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DE8957F-CCCE-42E3-B9AF-97363CC0D9D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30509742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DEEC80-8C47-4517-86F2-66667F52CD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LG France - 5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6027769-DD26-46EC-91A0-AF5D55758BA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7880263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97353133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3135091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632571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2306556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6291956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560928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10668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@LG_France - 2018-04-09 16:00:02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Ce soir, à partir de 18h, suivez la #LGNestingParty ici en direct ! Au programme : la découverte de notre nouvelle gamme de produits TV &amp;amp; audio 📺 ainsi qu’un invité un peu spécial ⚽😉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17723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@LG_France - 2018-04-06 17:00:02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Votre visage suffit pour déverrouiller votre #LGV30 🍩 Saurez-vous deviner à qui appartient celui-ci ? 😋 https://t.co/uJAKAb7eJh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10409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@LG_France - 2018-04-05 17:00:03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Selon vous quelle fonction du micro-ondes LG NeoChef prermet une cuisson saine &amp;amp; croustillante ? 😋 Allez, on vous aide un peu : https://t.co/IPHdI6QuRO https://t.co/TixXHAPzP3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752295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098517-9AAD-41E5-BCF7-A36B849A178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249139504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495</Words>
  <Application>Microsoft Office PowerPoint</Application>
  <PresentationFormat>On-screen Show (4:3)</PresentationFormat>
  <Paragraphs>190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Calibri</vt:lpstr>
      <vt:lpstr>Arial</vt:lpstr>
      <vt:lpstr>quintly_template</vt:lpstr>
      <vt:lpstr>Twitter Own and Retweeted Tweets Table | LG France - 1 of 5</vt:lpstr>
      <vt:lpstr>Twitter Own and Retweeted Tweets Table | LG France - 2 of 5</vt:lpstr>
      <vt:lpstr>Twitter Own and Retweeted Tweets Table | LG France - 3 of 5</vt:lpstr>
      <vt:lpstr>Twitter Own and Retweeted Tweets Table | LG France - 4 of 5</vt:lpstr>
      <vt:lpstr>Twitter Own and Retweeted Tweets Table | LG France - 5 of 5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Own and Retweeted Tweets Table | LG France - 1 of 5</dc:title>
  <dc:creator>Administrator</dc:creator>
  <cp:lastModifiedBy>Administrator</cp:lastModifiedBy>
  <cp:revision>1</cp:revision>
  <dcterms:created xsi:type="dcterms:W3CDTF">2018-05-22T10:16:47Z</dcterms:created>
  <dcterms:modified xsi:type="dcterms:W3CDTF">2018-05-22T10:18:23Z</dcterms:modified>
</cp:coreProperties>
</file>