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  <c:numCache>
                <c:formatCode>General</c:formatCode>
                <c:ptCount val="1"/>
                <c:pt idx="0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6-48C5-86BE-D49A8EFD9F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AE6-48C5-86BE-D49A8EFD9F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9386856"/>
        <c:axId val="177238568"/>
      </c:barChart>
      <c:catAx>
        <c:axId val="17938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38568"/>
        <c:crosses val="autoZero"/>
        <c:auto val="1"/>
        <c:lblAlgn val="ctr"/>
        <c:lblOffset val="100"/>
        <c:noMultiLvlLbl val="0"/>
      </c:catAx>
      <c:valAx>
        <c:axId val="1772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8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1943B-5371-4736-A30C-C112E1DC1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Hospitals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3F9F6E-43CD-4F8F-A5C1-08CC0C9FC7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4832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AEC3F-4331-4ED8-97AC-253A488BD9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DA40D-FB96-436D-AA69-3FD70F1AB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29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Interactions Distribution | Hospitals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Hospitals</dc:title>
  <dc:creator>Administrator</dc:creator>
  <cp:lastModifiedBy>Administrator</cp:lastModifiedBy>
  <cp:revision>1</cp:revision>
  <dcterms:created xsi:type="dcterms:W3CDTF">2018-04-19T13:30:22Z</dcterms:created>
  <dcterms:modified xsi:type="dcterms:W3CDTF">2018-04-19T13:30:31Z</dcterms:modified>
</cp:coreProperties>
</file>