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66169-ECED-4C61-895D-1124EFAAC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C79C8A-7057-405A-804A-6E18137E25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9299689"/>
              </p:ext>
            </p:extLst>
          </p:nvPr>
        </p:nvGraphicFramePr>
        <p:xfrm>
          <a:off x="457200" y="1731963"/>
          <a:ext cx="8147304" cy="411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206373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8888268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657592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6349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156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@ashokepandit - 2020-05-08 07:13:18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Politics ? The inefficiency &amp;amp; insensitivity of the @mybmc is being questioned. 
Will Rajesh Tope ji react in the sa… https://t.co/7cv8P3xmxN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10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@suchetadalal - 2020-05-12 15:44:40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about paying resident doctors @mybmc ? Cut out this nautanki https://t.co/msrjyT2PP5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661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@DeShobhaa - 2020-05-09 07:43:07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By sacking Parveen Pardeshi as Civic Chief, will Covid deaths come down in Mumbai ? Or will cover - ups be made easier?@mybmc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404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@bilalpathan58 - 2020-05-16 13:03:01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people who cannot buy Ration, food &amp;amp; fare tickets. How will they pay Light Bills?
#LightBillCancelCorona @mybmc… https://t.co/AF6h7iIwbO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249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@Rhea10 - 2020-05-07 05:03:35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is insane! Didn’t believe it till i saw the video😱@mybmc how can this happen ? In shock https://t.co/iLNuFnkykC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702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@ramkadam - 2020-05-15 06:37:55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1/1... -#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शिवभोजनथाली के #भ्रष्टाचार की बातें सामने आ रही है ?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mybmc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ने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ppekit ₹207 rs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महंगे खरीदे ? यह बात भी उजा…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https://t.co/eAZaMOxU8l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873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47C688-68DB-4F89-97B2-0A66DD10F4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05/07/2020 - 05/17/2020</a:t>
            </a:r>
          </a:p>
        </p:txBody>
      </p:sp>
    </p:spTree>
    <p:extLst>
      <p:ext uri="{BB962C8B-B14F-4D97-AF65-F5344CB8AC3E}">
        <p14:creationId xmlns:p14="http://schemas.microsoft.com/office/powerpoint/2010/main" val="3854194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FE5CF-552E-46D1-A27E-FC1EBE3D3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8E3C14-48D8-445B-8F98-98FA100D8C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63693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4908676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6075987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207815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691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338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@mumbaitak - 2020-05-08 18:20:11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#InsideStory –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क्यों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mybmc #Commissioner #Praveenpardeshi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को हटाया गया?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Full Video - https://t.co/WgmB0YS73n… https://t.co/kAeGeFU40E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416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@mumbaimatterz - 2020-05-11 05:52:19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is @mybmc hiding? Why is ward wise data being released?
It has been more than 2 weeks since they stopped it af… https://t.co/ARgWM2V4V4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671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@sukanyaiyer2 - 2020-05-08 15:01:52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#WhyMumbaiInCoronaCrisis?
@mybmc #PraveenPardeshi is Transferred 
#IqbalChahal is the New Commissioner 
Why Penali… https://t.co/C2kFFJGat6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740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@TV9Marathi - 2020-05-08 17:30:29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प्रवीण परदेशींसह अनेक बड्या अधिकाऱ्यांची बदली, कुणाची नियुक्ती कुठे?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https://t.co/PciiLwT5AN
@mybmc #PravinPardeshi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05/13/2020 16:19:53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743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CCEFD2-C515-4DEA-8252-179A381440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05/07/2020 - 05/17/2020</a:t>
            </a:r>
          </a:p>
        </p:txBody>
      </p:sp>
    </p:spTree>
    <p:extLst>
      <p:ext uri="{BB962C8B-B14F-4D97-AF65-F5344CB8AC3E}">
        <p14:creationId xmlns:p14="http://schemas.microsoft.com/office/powerpoint/2010/main" val="1068998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1D592-0C82-479D-B05A-10DF5A527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9CC6F5-4004-45E7-AC18-A97C2B4DB4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1742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1189173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0329036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766680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394657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94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@shweta_shalini - 2020-05-08 16:05:53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@mybmc commissioner #Praveenpardeshi transferred after he stopped the liquor shops from opening ?
Or 
Is it shoot the messenger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962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@LuckyInvest_AK - 2020-05-08 08:34:46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Why do we have to take @mybmc permission for doing Covid testing?
I am sure that ramping up testing by removing per… https://t.co/t8CMSQuafS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898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@Chaiti - 2020-05-07 10:16:25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is going on @mybmc ??? https://t.co/rdySJXDKKk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637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@mataonline - 2020-05-08 19:47:43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मुंबई महापालिकेचे नवे आयुक्त इक्बाल चहल आहेत कोण?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IqbalChahal @mybmc #coronainmumbai 
https://t.co/04ugDTP5JI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251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@aparnanadig1 - 2020-05-14 06:32:37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If I want to drive inter-state, what are the permissions I need to take? @mybmc
Mumbai to Karnataka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286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@rhitesh711 - 2020-05-17 15:23:00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 dont @mybmc Is not making FILMCITY Goregaon For Qurantine centre ?? Big Property and very usefull..… https://t.co/xqoq59m8Gz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473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DED0B-3CB5-4456-B3D7-A00E3E37E6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05/07/2020 - 05/17/2020</a:t>
            </a:r>
          </a:p>
        </p:txBody>
      </p:sp>
    </p:spTree>
    <p:extLst>
      <p:ext uri="{BB962C8B-B14F-4D97-AF65-F5344CB8AC3E}">
        <p14:creationId xmlns:p14="http://schemas.microsoft.com/office/powerpoint/2010/main" val="1221517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3D18E-3D0E-4F13-BB81-0F1AC6906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F721B1-14B5-47D9-B021-00FE4F6B96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9330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1176274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00015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091008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52199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597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@rsrikanth05 - 2020-05-11 01:25:43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 @mybmc this would have been a great time for you to get rid of these paver blocks completely no? https://t.co/YcZcagwfzE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600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@anujk_14 - 2020-05-14 17:16:30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what's the point of not permitting home delivery of liquor in #Mumbai? Liquor is anyway being bootlegged. It… https://t.co/tIYofAcWYB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589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@S2751985 - 2020-05-11 09:09:23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मोठ्या नाल्यांची सफाई कधी होणार ?? फोटोत असलेला दादर धारावी ला जोडणारा शाहूनगर नाला असून कचर्‍याने भरलेला आ…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https://t.co/p2aA4UC41l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332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@chai2kul - 2020-05-12 13:24:39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Why isn’t .@mybmc not releasing Ward Wise figures. How can 1 state have 2 different SOPs? https://t.co/As5L217wE3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43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@musalgi - 2020-05-12 19:27:33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what's going on ?
And our beloved leaders and CM are shouting towards the centre for not paying back the GST… https://t.co/3txzLunVtf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011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@BrajeshKMZee - 2020-05-12 15:32:01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most hard working and essential service providers without salary. But why @mybmc? https://t.co/gjqgoIziSn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832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9EF4A-9197-4F5D-B558-6AEEBE3553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05/07/2020 - 05/17/2020</a:t>
            </a:r>
          </a:p>
        </p:txBody>
      </p:sp>
    </p:spTree>
    <p:extLst>
      <p:ext uri="{BB962C8B-B14F-4D97-AF65-F5344CB8AC3E}">
        <p14:creationId xmlns:p14="http://schemas.microsoft.com/office/powerpoint/2010/main" val="2483084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6177C-0252-4B5D-B949-7EF35CCA3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</a:t>
            </a:r>
            <a:r>
              <a:rPr lang="hi-IN"/>
              <a:t>माझी </a:t>
            </a:r>
            <a:r>
              <a:rPr lang="en-US"/>
              <a:t>Mumbai, </a:t>
            </a:r>
            <a:r>
              <a:rPr lang="hi-IN"/>
              <a:t>आपली </a:t>
            </a:r>
            <a:r>
              <a:rPr lang="en-US"/>
              <a:t>BMC BMC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325E65-2861-4C5D-A37F-660CA1FCE0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4449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2279384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5248750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910260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9867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858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@Marc__Me - 2020-05-11 19:49:10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Can @mybmc confirm this ? This has been rounds on whatsapp. https://t.co/yrx1y5tyNy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813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@AnathpindikaS - 2020-05-07 10:44:14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 @mybmc going to reconsider its policy of not testing asymptomatic patients for COVID-19, esp. in hotspots ?  Not… https://t.co/J7tDBMWM3m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806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@mybmc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@sha_SLP - 2020-05-13 12:32:18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@mybmc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ताप येत असेल तर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covid-19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टेस्ट करण्यासाठी काय निकष आहेत?
डॉक्टर टेस्ट का करु डेट नाहीत?
मागेल त्याला कोरो…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https://t.co/XdVNp7akW3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879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0D64E-88FB-4916-A39C-21DED82C93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05/07/2020 - 05/17/2020</a:t>
            </a:r>
          </a:p>
        </p:txBody>
      </p:sp>
    </p:spTree>
    <p:extLst>
      <p:ext uri="{BB962C8B-B14F-4D97-AF65-F5344CB8AC3E}">
        <p14:creationId xmlns:p14="http://schemas.microsoft.com/office/powerpoint/2010/main" val="1524619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493</Words>
  <Application>Microsoft Office PowerPoint</Application>
  <PresentationFormat>On-screen Show (4:3)</PresentationFormat>
  <Paragraphs>129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Twitter Questions Table | माझी Mumbai, आपली BMC BMC - 1 of 5</vt:lpstr>
      <vt:lpstr>Twitter Questions Table | माझी Mumbai, आपली BMC BMC - 2 of 5</vt:lpstr>
      <vt:lpstr>Twitter Questions Table | माझी Mumbai, आपली BMC BMC - 3 of 5</vt:lpstr>
      <vt:lpstr>Twitter Questions Table | माझी Mumbai, आपली BMC BMC - 4 of 5</vt:lpstr>
      <vt:lpstr>Twitter Questions Table | माझी Mumbai, आपली BMC BMC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Questions Table | माझी Mumbai, आपली BMC BMC - 1 of 5</dc:title>
  <dc:creator>Frederik Peiniger</dc:creator>
  <cp:lastModifiedBy>Frederik Peiniger</cp:lastModifiedBy>
  <cp:revision>1</cp:revision>
  <dcterms:created xsi:type="dcterms:W3CDTF">2020-05-18T06:25:19Z</dcterms:created>
  <dcterms:modified xsi:type="dcterms:W3CDTF">2020-05-18T06:26:18Z</dcterms:modified>
</cp:coreProperties>
</file>