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69714-037E-4679-B4DA-94C6347FA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FCF3F1-B543-41E6-B35E-91B4647F47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3753469"/>
              </p:ext>
            </p:extLst>
          </p:nvPr>
        </p:nvGraphicFramePr>
        <p:xfrm>
          <a:off x="457200" y="1731963"/>
          <a:ext cx="8147304" cy="405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4900827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568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38490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9959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316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@surabhinair17 - 2020-05-17 22:27:02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there a letter needed from you to arrange a bed in any hospital???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627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@AnkushPopli1 - 2020-05-17 19:56:29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Hello, is walking in podium allowed for high rise buildings?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712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@DangreTejas - 2020-05-17 19:47:32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Why none of earlier lockdowns were not implemented successfully? If u leave it to public to follow these rul… https://t.co/EowaASRoVY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033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@StockPi92879503 - 2020-05-17 19:45:02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can you please tell which ward is categorized as what zone? We are in powai Vikhroli area? Near park site colony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438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@RoadsOfMumbai - 2020-05-17 19:31:46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17 days gone!
Any updates on this? https://t.co/RIxuZlFbXo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433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@Shaikhfshan2 - 2020-05-17 19:30:39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Cases are increasing why? Why so many deaths are happening?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54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@UchilSanket - 2020-05-17 19:29:36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Are you doing hashtag testing for further Lockdown already?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513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9C836-FA2E-4660-9CC0-19FF70102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05/07/2020 - 05/17/2020</a:t>
            </a:r>
          </a:p>
        </p:txBody>
      </p:sp>
    </p:spTree>
    <p:extLst>
      <p:ext uri="{BB962C8B-B14F-4D97-AF65-F5344CB8AC3E}">
        <p14:creationId xmlns:p14="http://schemas.microsoft.com/office/powerpoint/2010/main" val="1574509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76BF3-ECD2-4B37-83CF-AFCD2AF5D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52AC5C-64C4-4D2C-9D6F-79684A56D1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5823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8224786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964791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9490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0475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8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@navinmah - 2020-05-17 19:27:47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Thats all 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01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@indian_arch - 2020-05-17 19:27:23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#KyaOfficesKholSakteHain?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698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@chitre_anand - 2020-05-17 19:26:34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That’s it you want to say??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049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@PotdarPriyesh - 2020-05-17 18:47:17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Why online delivery of Computer hardware is prohibited?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396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@HardeJinesh - 2020-05-17 18:19:14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can you please share coronavirus zone division in mumbai, which area comes under which zone?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282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@vk197607 - 2020-05-17 18:18:50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How is total suspected count more than total positive? It wierd to see the numbers like they are reported today.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25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@moiz_master - 2020-05-17 17:00:33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private offices are open from tomorrow?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88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@RushabhSavla - 2020-05-17 16:36:31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any chances of reopening of retail shop businesses for non essential items in Mumbai D ward from Monday 18th may 2020 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55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@EidkaMoon - 2020-05-17 16:10:08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can non essential e-commerce start work in fort area?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507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A2D76-9B1D-4C13-9E56-0502964BF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05/07/2020 - 05/17/2020</a:t>
            </a:r>
          </a:p>
        </p:txBody>
      </p:sp>
    </p:spTree>
    <p:extLst>
      <p:ext uri="{BB962C8B-B14F-4D97-AF65-F5344CB8AC3E}">
        <p14:creationId xmlns:p14="http://schemas.microsoft.com/office/powerpoint/2010/main" val="2697262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F9C89-740D-4531-8797-5F7E018D8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16BD1A-2300-4CA7-A544-D844847A3A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5625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170614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42558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47898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6303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85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@grvtaneja07 - 2020-05-17 15:29:45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Teleperformance Malad has started office with full staff. Do they have permission? They say @mybmc have given permi… https://t.co/XzXR2iIsIx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648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@rhitesh711 - 2020-05-17 15:23:00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 dont @mybmc Is not making FILMCITY Goregaon For Qurantine centre ?? Big Property and very usefull..… https://t.co/xqoq59m8Gz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465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@ashokamane - 2020-05-17 15:08:01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Why is there water shortage @mybmc in spite of excessive rain last year? We are facing water problem since past 3we… https://t.co/V9BrjerFQZ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94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@DarshilKMashru - 2020-05-17 12:32:54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the hell is wrong with you, @mybmc? https://t.co/YOvGqRx9Ry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81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@mridula2c - 2020-05-17 12:21:14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Plastics back in a big way...all around us, huge single use plastics.
Where is  @mybmc dumping all this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984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@sagarphundkar - 2020-05-17 10:11:58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का ?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₹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८०,००० च्या बृहन्मुंबई महानगरपालिकेकडे नवीन रुग्णवाहिका घ्यायला पैसे नाहीत का ?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mybmc
https://t.co/xfQVflWIuf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86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@Noor39010655 - 2020-05-17 09:44:34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this rule for vashi navi mumbai too?? https://t.co/qpSpVSHI0k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528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05131-D3D3-428A-BC6D-267B708CC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05/07/2020 - 05/17/2020</a:t>
            </a:r>
          </a:p>
        </p:txBody>
      </p:sp>
    </p:spTree>
    <p:extLst>
      <p:ext uri="{BB962C8B-B14F-4D97-AF65-F5344CB8AC3E}">
        <p14:creationId xmlns:p14="http://schemas.microsoft.com/office/powerpoint/2010/main" val="3635870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E6A19-5610-459C-992A-716C43519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2A66E4-DBA5-489C-A17B-0C8075DBEB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3565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8114121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449975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7592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7906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8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@DrRakeshKRatho1 - 2020-05-17 09:42:05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this applicable everywhere or only where buildings are ceased ? https://t.co/5qEpC1eF03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21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@aabhi786 - 2020-05-17 08:33:05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pls help to know where is Covid-19 Test laboratory in Mumbai??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837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0C52A-B945-424B-BD64-298E2138B7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05/07/2020 - 05/17/2020</a:t>
            </a:r>
          </a:p>
        </p:txBody>
      </p:sp>
    </p:spTree>
    <p:extLst>
      <p:ext uri="{BB962C8B-B14F-4D97-AF65-F5344CB8AC3E}">
        <p14:creationId xmlns:p14="http://schemas.microsoft.com/office/powerpoint/2010/main" val="28507531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469</Words>
  <Application>Microsoft Office PowerPoint</Application>
  <PresentationFormat>On-screen Show (4:3)</PresentationFormat>
  <Paragraphs>124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Twitter Questions Table | माझी Mumbai, आपली BMC BMC - 1 of 4</vt:lpstr>
      <vt:lpstr>Twitter Questions Table | माझी Mumbai, आपली BMC BMC - 2 of 4</vt:lpstr>
      <vt:lpstr>Twitter Questions Table | माझी Mumbai, आपली BMC BMC - 3 of 4</vt:lpstr>
      <vt:lpstr>Twitter Questions Table | माझी Mumbai, आपली BMC BMC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Questions Table | माझी Mumbai, आपली BMC BMC - 1 of 4</dc:title>
  <dc:creator>Frederik Peiniger</dc:creator>
  <cp:lastModifiedBy>Frederik Peiniger</cp:lastModifiedBy>
  <cp:revision>1</cp:revision>
  <dcterms:created xsi:type="dcterms:W3CDTF">2020-05-18T06:23:37Z</dcterms:created>
  <dcterms:modified xsi:type="dcterms:W3CDTF">2020-05-18T06:24:31Z</dcterms:modified>
</cp:coreProperties>
</file>