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C69A7-D6BE-4580-874E-4AEF0603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9C8BF-C9A5-403D-A6FF-A4EC4ECF1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692243"/>
              </p:ext>
            </p:extLst>
          </p:nvPr>
        </p:nvGraphicFramePr>
        <p:xfrm>
          <a:off x="457200" y="1731963"/>
          <a:ext cx="8147304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431604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13217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9381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3799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9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@Rhea10 - 2020-05-07 05:03:35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insane! Didn’t believe it till i saw the video😱@mybmc how can this happen ? In shock https://t.co/iLNuFnkykC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11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@Chaiti - 2020-05-07 10:16:25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is going on @mybmc ??? https://t.co/rdySJXDKKk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05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@AnathpindikaS - 2020-05-07 10:44:14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@mybmc going to reconsider its policy of not testing asymptomatic patients for COVID-19, esp. in hotspots ?  Not… https://t.co/J7tDBMWM3m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@sandeepohri - 2020-05-06 17:45:28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the full and correct list of #BMC #FeverClinics, @mybmc?
If not, please share the full list. 
Thanks.… https://t.co/Pn9vbEDimo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47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@amandchawla - 2020-05-05 06:34:40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Thanks. How these used test kits, gloves, masks etc are disposed?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77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@vijaydnathani - 2020-05-07 06:30:20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If IT and hardware shops can open, are eCommerce sites also allowed to home-deliver the same?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05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@sathani007 - 2020-05-07 06:30:32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it Sion Hospital?? Very disturbing @mybmc 😔 https://t.co/L3jnpRPP4m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23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1C2CA-7B83-47BF-B671-B4188ADB0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05/05/2020 - 05/07/2020</a:t>
            </a:r>
          </a:p>
        </p:txBody>
      </p:sp>
    </p:spTree>
    <p:extLst>
      <p:ext uri="{BB962C8B-B14F-4D97-AF65-F5344CB8AC3E}">
        <p14:creationId xmlns:p14="http://schemas.microsoft.com/office/powerpoint/2010/main" val="1501374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28639-CBC2-49E0-BD69-92F3E3A1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AACFA-2B97-4E10-83D8-D2D8EDA4E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1768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110240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51859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4527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1339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44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@thekunal34 - 2020-05-07 07:59:27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any water shortage near Dahisar, Sudheendra Nagar ? Water supply stopped since morning 9 AM now...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77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@AashishVM - 2020-05-07 08:15:56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प्रशासन काय झोपा काढत आहात का?#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ला मुंबई ही ‘आमची मुंबई’ वाटत नाही का?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SionHospital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मधे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Covid19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रुग्णा…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https://t.co/uApWEHbRYx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3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@sanketgp - 2020-05-07 09:51:41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you guys help regarding building monsoon maintenance permission n material supply permission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0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@aditya_twister - 2020-05-07 10:01:50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does @mybmc even try and complicate already effed up things? https://t.co/uxD2E5IUIk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53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@Ragu_Ram101 - 2020-05-07 10:08:07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low number of tests in the past few days?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3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@apurvajayantgm1 - 2020-05-07 11:44:40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: Is Mumbai proposing a complete lockdown like AHD and Chennai? There are several rumours circulating over whatsapp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26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@AVSR3023 - 2020-05-07 02:01:13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electricity for more than an hour! What the hell is going on @mybmc . Mazak hai Kya?!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005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B733E-1671-4FB6-9BC1-1A9716D76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05/05/2020 - 05/07/2020</a:t>
            </a:r>
          </a:p>
        </p:txBody>
      </p:sp>
    </p:spTree>
    <p:extLst>
      <p:ext uri="{BB962C8B-B14F-4D97-AF65-F5344CB8AC3E}">
        <p14:creationId xmlns:p14="http://schemas.microsoft.com/office/powerpoint/2010/main" val="2629721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A7828-59D0-47FC-9D07-8182F2EE7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BE94B2-247A-4981-B143-85372B09DB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778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697160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30809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3410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5586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8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@ShahHarshDinesh - 2020-05-07 11:45:03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.@mybmc How will you decide which shop will remain open ? Lucky draw ? Setting ? Contacts ? Hafta ? https://t.co/f50ijuY6kj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9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@neetakolhatkar - 2020-05-07 11:47:33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Ridiculous @mybmc you need to get your act together. Can't have up flop. Why have you shut shops? Life can't be put… https://t.co/W18h1NpteD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12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@deepakbarchha - 2020-05-07 14:04:58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we seal bmc border from other states and/ or districts to bring down the cases? You guys are doing great job 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08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@aiyer_meera - 2020-05-07 14:09:22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
Is home quarantine allowed for passengers who are asymptomatic after the test on arrival? Could you please clarify?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@kavindoshi - 2020-05-07 15:49:53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are you not issuing ward wise COVID-19 data?.. please provide...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44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@KamalMahrshi - 2020-05-07 17:10:47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are you being a dictator and shutting the wine shops?? Atleast allow delivery like zomato... sarkar ka bhi faayda aur hamara bhi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51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@perwez_dbg - 2020-05-07 18:04:26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no corona update today?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31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C97C0-CBD9-4B82-A273-E293E830F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05/05/2020 - 05/07/2020</a:t>
            </a:r>
          </a:p>
        </p:txBody>
      </p:sp>
    </p:spTree>
    <p:extLst>
      <p:ext uri="{BB962C8B-B14F-4D97-AF65-F5344CB8AC3E}">
        <p14:creationId xmlns:p14="http://schemas.microsoft.com/office/powerpoint/2010/main" val="2955467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B3E31-6F4A-47E7-97B8-843C0B66E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058272-8207-4EEE-AAC4-364961B7E3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237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938621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52078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956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998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12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@26hitujain - 2020-05-07 19:02:05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essential service like kirana shop will open or not in mumbai asalfa village Ghatkopar West 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00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@goofytechs - 2020-05-07 19:52:46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#SionHospital #wtf #Covid_19 @mybmc dead bodies and patients next to each other? #india hey #mumbai what’s happening #covidindia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05/07/2020 20:31:34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71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@superselector5 - 2020-05-07 21:11:38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are AC mechanics, plumbers,electricians,etc allowed to function &amp;amp; open their shops in Mumbai??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56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@AbhiAni10 - 2020-05-07 22:20:48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want to know the name of these 88 hotels! Which are they? https://t.co/NNJLF8kRZH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425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66504-584F-49B1-AD70-95B0005EE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05/05/2020 - 05/07/2020</a:t>
            </a:r>
          </a:p>
        </p:txBody>
      </p:sp>
    </p:spTree>
    <p:extLst>
      <p:ext uri="{BB962C8B-B14F-4D97-AF65-F5344CB8AC3E}">
        <p14:creationId xmlns:p14="http://schemas.microsoft.com/office/powerpoint/2010/main" val="117012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470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Questions Table | माझी Mumbai, आपली BMC BMC - 1 of 4</vt:lpstr>
      <vt:lpstr>Twitter Questions Table | माझी Mumbai, आपली BMC BMC - 2 of 4</vt:lpstr>
      <vt:lpstr>Twitter Questions Table | माझी Mumbai, आपली BMC BMC - 3 of 4</vt:lpstr>
      <vt:lpstr>Twitter Questions Table | माझी Mumbai, आपली BMC BMC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4</dc:title>
  <dc:creator>Frederik Peiniger</dc:creator>
  <cp:lastModifiedBy>Frederik Peiniger</cp:lastModifiedBy>
  <cp:revision>1</cp:revision>
  <dcterms:created xsi:type="dcterms:W3CDTF">2020-05-08T06:21:19Z</dcterms:created>
  <dcterms:modified xsi:type="dcterms:W3CDTF">2020-05-08T06:22:15Z</dcterms:modified>
</cp:coreProperties>
</file>