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oreo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43922</c:v>
                </c:pt>
                <c:pt idx="1">
                  <c:v>43923</c:v>
                </c:pt>
                <c:pt idx="2">
                  <c:v>43924</c:v>
                </c:pt>
                <c:pt idx="3">
                  <c:v>43925</c:v>
                </c:pt>
                <c:pt idx="4">
                  <c:v>43926</c:v>
                </c:pt>
                <c:pt idx="5">
                  <c:v>43927</c:v>
                </c:pt>
                <c:pt idx="6">
                  <c:v>43928</c:v>
                </c:pt>
                <c:pt idx="7">
                  <c:v>43929</c:v>
                </c:pt>
                <c:pt idx="8">
                  <c:v>43930</c:v>
                </c:pt>
                <c:pt idx="9">
                  <c:v>43931</c:v>
                </c:pt>
                <c:pt idx="10">
                  <c:v>43932</c:v>
                </c:pt>
                <c:pt idx="11">
                  <c:v>43933</c:v>
                </c:pt>
                <c:pt idx="12">
                  <c:v>43934</c:v>
                </c:pt>
                <c:pt idx="13">
                  <c:v>43935</c:v>
                </c:pt>
                <c:pt idx="14">
                  <c:v>43936</c:v>
                </c:pt>
                <c:pt idx="15">
                  <c:v>43937</c:v>
                </c:pt>
                <c:pt idx="16">
                  <c:v>43938</c:v>
                </c:pt>
                <c:pt idx="17">
                  <c:v>43939</c:v>
                </c:pt>
                <c:pt idx="18">
                  <c:v>43940</c:v>
                </c:pt>
                <c:pt idx="19">
                  <c:v>43941</c:v>
                </c:pt>
                <c:pt idx="20">
                  <c:v>43942</c:v>
                </c:pt>
                <c:pt idx="21">
                  <c:v>43943</c:v>
                </c:pt>
                <c:pt idx="22">
                  <c:v>43944</c:v>
                </c:pt>
                <c:pt idx="23">
                  <c:v>43945</c:v>
                </c:pt>
                <c:pt idx="24">
                  <c:v>43946</c:v>
                </c:pt>
                <c:pt idx="25">
                  <c:v>43947</c:v>
                </c:pt>
                <c:pt idx="26">
                  <c:v>43948</c:v>
                </c:pt>
                <c:pt idx="27">
                  <c:v>43949</c:v>
                </c:pt>
                <c:pt idx="28">
                  <c:v>43950</c:v>
                </c:pt>
                <c:pt idx="29">
                  <c:v>43951</c:v>
                </c:pt>
                <c:pt idx="30">
                  <c:v>43952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2895308</c:v>
                </c:pt>
                <c:pt idx="1">
                  <c:v>2896928</c:v>
                </c:pt>
                <c:pt idx="2">
                  <c:v>2899590</c:v>
                </c:pt>
                <c:pt idx="3">
                  <c:v>2900905</c:v>
                </c:pt>
                <c:pt idx="4">
                  <c:v>2902505</c:v>
                </c:pt>
                <c:pt idx="5">
                  <c:v>2904171</c:v>
                </c:pt>
                <c:pt idx="6">
                  <c:v>2906058</c:v>
                </c:pt>
                <c:pt idx="7">
                  <c:v>2907648</c:v>
                </c:pt>
                <c:pt idx="8">
                  <c:v>2909448</c:v>
                </c:pt>
                <c:pt idx="9">
                  <c:v>2910992</c:v>
                </c:pt>
                <c:pt idx="10">
                  <c:v>2912700</c:v>
                </c:pt>
                <c:pt idx="11">
                  <c:v>2914546</c:v>
                </c:pt>
                <c:pt idx="12">
                  <c:v>2916570</c:v>
                </c:pt>
                <c:pt idx="13">
                  <c:v>2918385</c:v>
                </c:pt>
                <c:pt idx="14">
                  <c:v>2920084</c:v>
                </c:pt>
                <c:pt idx="15">
                  <c:v>2922278</c:v>
                </c:pt>
                <c:pt idx="16">
                  <c:v>2924187</c:v>
                </c:pt>
                <c:pt idx="17">
                  <c:v>2926031</c:v>
                </c:pt>
                <c:pt idx="18">
                  <c:v>2928017</c:v>
                </c:pt>
                <c:pt idx="19">
                  <c:v>2929867</c:v>
                </c:pt>
                <c:pt idx="20">
                  <c:v>2932283</c:v>
                </c:pt>
                <c:pt idx="21">
                  <c:v>2934881</c:v>
                </c:pt>
                <c:pt idx="22">
                  <c:v>2936819</c:v>
                </c:pt>
                <c:pt idx="23">
                  <c:v>2939232</c:v>
                </c:pt>
                <c:pt idx="24">
                  <c:v>2941112</c:v>
                </c:pt>
                <c:pt idx="25">
                  <c:v>2943289</c:v>
                </c:pt>
                <c:pt idx="26">
                  <c:v>2945524</c:v>
                </c:pt>
                <c:pt idx="27">
                  <c:v>2948343</c:v>
                </c:pt>
                <c:pt idx="28">
                  <c:v>2950845</c:v>
                </c:pt>
                <c:pt idx="29">
                  <c:v>2952188</c:v>
                </c:pt>
                <c:pt idx="30">
                  <c:v>2954596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B67-4266-AE5A-395B934B77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3244352"/>
        <c:axId val="303244680"/>
      </c:lineChart>
      <c:dateAx>
        <c:axId val="3032443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244680"/>
        <c:crosses val="autoZero"/>
        <c:auto val="1"/>
        <c:lblOffset val="100"/>
        <c:baseTimeUnit val="days"/>
      </c:dateAx>
      <c:valAx>
        <c:axId val="303244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244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5/7/2020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547E4-9815-437B-A075-19070A4DD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Mondelez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23DE4C-9FCF-4E16-BA46-45A821865DF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364537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701E57-AABF-48BF-B6A6-0716E9FA54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04/01/2020 - 05/01/2020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98FDB2-6377-49D4-95E8-7D4CF8E27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9345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Mondelez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Mondelez</dc:title>
  <dc:creator>Frederik Peiniger</dc:creator>
  <cp:lastModifiedBy>Frederik Peiniger</cp:lastModifiedBy>
  <cp:revision>1</cp:revision>
  <dcterms:created xsi:type="dcterms:W3CDTF">2020-05-07T11:09:52Z</dcterms:created>
  <dcterms:modified xsi:type="dcterms:W3CDTF">2020-05-07T11:09:57Z</dcterms:modified>
</cp:coreProperties>
</file>