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OREO Cookie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  <c:pt idx="30">
                  <c:v>43952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6">
                  <c:v>336000</c:v>
                </c:pt>
                <c:pt idx="7">
                  <c:v>336000</c:v>
                </c:pt>
                <c:pt idx="8">
                  <c:v>336000</c:v>
                </c:pt>
                <c:pt idx="9">
                  <c:v>336000</c:v>
                </c:pt>
                <c:pt idx="10">
                  <c:v>337000</c:v>
                </c:pt>
                <c:pt idx="11">
                  <c:v>337000</c:v>
                </c:pt>
                <c:pt idx="12">
                  <c:v>337000</c:v>
                </c:pt>
                <c:pt idx="13">
                  <c:v>337000</c:v>
                </c:pt>
                <c:pt idx="14">
                  <c:v>338000</c:v>
                </c:pt>
                <c:pt idx="15">
                  <c:v>338000</c:v>
                </c:pt>
                <c:pt idx="16">
                  <c:v>338000</c:v>
                </c:pt>
                <c:pt idx="17">
                  <c:v>339000</c:v>
                </c:pt>
                <c:pt idx="18">
                  <c:v>339000</c:v>
                </c:pt>
                <c:pt idx="19">
                  <c:v>339000</c:v>
                </c:pt>
                <c:pt idx="20">
                  <c:v>339000</c:v>
                </c:pt>
                <c:pt idx="21">
                  <c:v>340000</c:v>
                </c:pt>
                <c:pt idx="22">
                  <c:v>340000</c:v>
                </c:pt>
                <c:pt idx="23">
                  <c:v>340000</c:v>
                </c:pt>
                <c:pt idx="24">
                  <c:v>341000</c:v>
                </c:pt>
                <c:pt idx="25">
                  <c:v>341000</c:v>
                </c:pt>
                <c:pt idx="26">
                  <c:v>342000</c:v>
                </c:pt>
                <c:pt idx="27">
                  <c:v>342000</c:v>
                </c:pt>
                <c:pt idx="28">
                  <c:v>343000</c:v>
                </c:pt>
                <c:pt idx="29">
                  <c:v>343000</c:v>
                </c:pt>
                <c:pt idx="30">
                  <c:v>344000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97-493B-91EA-E2F1610B6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412336"/>
        <c:axId val="304416272"/>
      </c:lineChart>
      <c:dateAx>
        <c:axId val="304412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16272"/>
        <c:crosses val="autoZero"/>
        <c:auto val="1"/>
        <c:lblOffset val="100"/>
        <c:baseTimeUnit val="days"/>
      </c:dateAx>
      <c:valAx>
        <c:axId val="30441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1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81B7E-5FF9-41EB-96F8-A23A1D1F3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Mondelez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349B63-B08D-481D-BC4F-C94284EACF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3085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4924D-2595-4383-A708-83A5AD565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B9287-C6AA-440C-9F34-EA12F9591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086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| Mondelez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Mondelez</dc:title>
  <dc:creator>Frederik Peiniger</dc:creator>
  <cp:lastModifiedBy>Frederik Peiniger</cp:lastModifiedBy>
  <cp:revision>1</cp:revision>
  <dcterms:created xsi:type="dcterms:W3CDTF">2020-05-07T11:05:57Z</dcterms:created>
  <dcterms:modified xsi:type="dcterms:W3CDTF">2020-05-07T11:06:02Z</dcterms:modified>
</cp:coreProperties>
</file>