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OREO Cookie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43922</c:v>
                </c:pt>
                <c:pt idx="1">
                  <c:v>43923</c:v>
                </c:pt>
                <c:pt idx="2">
                  <c:v>43924</c:v>
                </c:pt>
                <c:pt idx="3">
                  <c:v>43925</c:v>
                </c:pt>
                <c:pt idx="4">
                  <c:v>43926</c:v>
                </c:pt>
                <c:pt idx="5">
                  <c:v>43927</c:v>
                </c:pt>
                <c:pt idx="6">
                  <c:v>43928</c:v>
                </c:pt>
                <c:pt idx="7">
                  <c:v>43929</c:v>
                </c:pt>
                <c:pt idx="8">
                  <c:v>43930</c:v>
                </c:pt>
                <c:pt idx="9">
                  <c:v>43931</c:v>
                </c:pt>
                <c:pt idx="10">
                  <c:v>43932</c:v>
                </c:pt>
                <c:pt idx="11">
                  <c:v>43933</c:v>
                </c:pt>
                <c:pt idx="12">
                  <c:v>43934</c:v>
                </c:pt>
                <c:pt idx="13">
                  <c:v>43935</c:v>
                </c:pt>
                <c:pt idx="14">
                  <c:v>43936</c:v>
                </c:pt>
                <c:pt idx="15">
                  <c:v>43937</c:v>
                </c:pt>
                <c:pt idx="16">
                  <c:v>43938</c:v>
                </c:pt>
                <c:pt idx="17">
                  <c:v>43939</c:v>
                </c:pt>
                <c:pt idx="18">
                  <c:v>43940</c:v>
                </c:pt>
                <c:pt idx="19">
                  <c:v>43941</c:v>
                </c:pt>
                <c:pt idx="20">
                  <c:v>43942</c:v>
                </c:pt>
                <c:pt idx="21">
                  <c:v>43943</c:v>
                </c:pt>
                <c:pt idx="22">
                  <c:v>43944</c:v>
                </c:pt>
                <c:pt idx="23">
                  <c:v>43945</c:v>
                </c:pt>
                <c:pt idx="24">
                  <c:v>43946</c:v>
                </c:pt>
                <c:pt idx="25">
                  <c:v>43947</c:v>
                </c:pt>
                <c:pt idx="26">
                  <c:v>43948</c:v>
                </c:pt>
                <c:pt idx="27">
                  <c:v>43949</c:v>
                </c:pt>
                <c:pt idx="28">
                  <c:v>43950</c:v>
                </c:pt>
                <c:pt idx="29">
                  <c:v>43951</c:v>
                </c:pt>
                <c:pt idx="30">
                  <c:v>43952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873002</c:v>
                </c:pt>
                <c:pt idx="1">
                  <c:v>872963</c:v>
                </c:pt>
                <c:pt idx="2">
                  <c:v>872935</c:v>
                </c:pt>
                <c:pt idx="3">
                  <c:v>872873</c:v>
                </c:pt>
                <c:pt idx="4">
                  <c:v>872816</c:v>
                </c:pt>
                <c:pt idx="5">
                  <c:v>872851</c:v>
                </c:pt>
                <c:pt idx="6">
                  <c:v>872810</c:v>
                </c:pt>
                <c:pt idx="7">
                  <c:v>872719</c:v>
                </c:pt>
                <c:pt idx="8">
                  <c:v>872778</c:v>
                </c:pt>
                <c:pt idx="9">
                  <c:v>872690</c:v>
                </c:pt>
                <c:pt idx="10">
                  <c:v>872563</c:v>
                </c:pt>
                <c:pt idx="11">
                  <c:v>872504</c:v>
                </c:pt>
                <c:pt idx="12">
                  <c:v>872434</c:v>
                </c:pt>
                <c:pt idx="13">
                  <c:v>872395</c:v>
                </c:pt>
                <c:pt idx="14">
                  <c:v>872354</c:v>
                </c:pt>
                <c:pt idx="15">
                  <c:v>872371</c:v>
                </c:pt>
                <c:pt idx="16">
                  <c:v>872437</c:v>
                </c:pt>
                <c:pt idx="17">
                  <c:v>872334</c:v>
                </c:pt>
                <c:pt idx="18">
                  <c:v>872293</c:v>
                </c:pt>
                <c:pt idx="19">
                  <c:v>872113</c:v>
                </c:pt>
                <c:pt idx="20">
                  <c:v>871912</c:v>
                </c:pt>
                <c:pt idx="21">
                  <c:v>871781</c:v>
                </c:pt>
                <c:pt idx="22">
                  <c:v>871748</c:v>
                </c:pt>
                <c:pt idx="23">
                  <c:v>871739</c:v>
                </c:pt>
                <c:pt idx="24">
                  <c:v>872418</c:v>
                </c:pt>
                <c:pt idx="25">
                  <c:v>872339</c:v>
                </c:pt>
                <c:pt idx="26">
                  <c:v>872288</c:v>
                </c:pt>
                <c:pt idx="27">
                  <c:v>872210</c:v>
                </c:pt>
                <c:pt idx="28">
                  <c:v>872147</c:v>
                </c:pt>
                <c:pt idx="29">
                  <c:v>872299</c:v>
                </c:pt>
                <c:pt idx="30">
                  <c:v>872410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0F-495C-B65E-AD49DB9B28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903144"/>
        <c:axId val="40904456"/>
      </c:lineChart>
      <c:dateAx>
        <c:axId val="40903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04456"/>
        <c:crosses val="autoZero"/>
        <c:auto val="1"/>
        <c:lblOffset val="100"/>
        <c:baseTimeUnit val="days"/>
      </c:dateAx>
      <c:valAx>
        <c:axId val="40904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03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69427-10C3-4C9D-818C-1BB24DB99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Mondelez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493D20-7C84-43F9-A46E-B39F5D975D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51165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517EF7-BDE2-42ED-8C43-E4C3D8FAAB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04/01/2020 - 05/01/2020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16BAD2-67A7-46AB-85A2-77D512A5E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773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Mondelez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Mondelez</dc:title>
  <dc:creator>Frederik Peiniger</dc:creator>
  <cp:lastModifiedBy>Frederik Peiniger</cp:lastModifiedBy>
  <cp:revision>1</cp:revision>
  <dcterms:created xsi:type="dcterms:W3CDTF">2020-05-07T11:04:55Z</dcterms:created>
  <dcterms:modified xsi:type="dcterms:W3CDTF">2020-05-07T11:05:02Z</dcterms:modified>
</cp:coreProperties>
</file>