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  <c:pt idx="30">
                  <c:v>43952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41833417</c:v>
                </c:pt>
                <c:pt idx="1">
                  <c:v>41832803</c:v>
                </c:pt>
                <c:pt idx="2">
                  <c:v>41827646</c:v>
                </c:pt>
                <c:pt idx="3">
                  <c:v>41828046</c:v>
                </c:pt>
                <c:pt idx="4">
                  <c:v>41827218</c:v>
                </c:pt>
                <c:pt idx="5">
                  <c:v>41824814</c:v>
                </c:pt>
                <c:pt idx="6">
                  <c:v>41823820</c:v>
                </c:pt>
                <c:pt idx="7">
                  <c:v>41821324</c:v>
                </c:pt>
                <c:pt idx="8">
                  <c:v>41820348</c:v>
                </c:pt>
                <c:pt idx="9">
                  <c:v>41816925</c:v>
                </c:pt>
                <c:pt idx="10">
                  <c:v>41813529</c:v>
                </c:pt>
                <c:pt idx="11">
                  <c:v>41813242</c:v>
                </c:pt>
                <c:pt idx="12">
                  <c:v>41815739</c:v>
                </c:pt>
                <c:pt idx="13">
                  <c:v>41810092</c:v>
                </c:pt>
                <c:pt idx="14">
                  <c:v>41810155</c:v>
                </c:pt>
                <c:pt idx="15">
                  <c:v>41808268</c:v>
                </c:pt>
                <c:pt idx="16">
                  <c:v>41806828</c:v>
                </c:pt>
                <c:pt idx="17">
                  <c:v>41803298</c:v>
                </c:pt>
                <c:pt idx="18">
                  <c:v>41805950</c:v>
                </c:pt>
                <c:pt idx="19">
                  <c:v>41808348</c:v>
                </c:pt>
                <c:pt idx="20">
                  <c:v>41810900</c:v>
                </c:pt>
                <c:pt idx="21">
                  <c:v>41796436</c:v>
                </c:pt>
                <c:pt idx="22">
                  <c:v>41798947</c:v>
                </c:pt>
                <c:pt idx="23">
                  <c:v>41792551</c:v>
                </c:pt>
                <c:pt idx="24">
                  <c:v>41794923</c:v>
                </c:pt>
                <c:pt idx="25">
                  <c:v>41797449</c:v>
                </c:pt>
                <c:pt idx="26">
                  <c:v>41799882</c:v>
                </c:pt>
                <c:pt idx="27">
                  <c:v>41802488</c:v>
                </c:pt>
                <c:pt idx="28">
                  <c:v>41783090</c:v>
                </c:pt>
                <c:pt idx="29">
                  <c:v>41778922</c:v>
                </c:pt>
                <c:pt idx="30">
                  <c:v>41781593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CC-4F33-90DD-0FFB4B0DE6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236792"/>
        <c:axId val="260235152"/>
      </c:lineChart>
      <c:dateAx>
        <c:axId val="260236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235152"/>
        <c:crosses val="autoZero"/>
        <c:auto val="1"/>
        <c:lblOffset val="100"/>
        <c:baseTimeUnit val="days"/>
      </c:dateAx>
      <c:valAx>
        <c:axId val="26023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23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54EB6-7E7B-4005-AE45-2C2F90699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Mondelez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574E73-C864-4ADB-A599-8CDB78809D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7390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0B5B5-BD9C-4FA2-8C01-922F40462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04/01/2020 - 05/01/2020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700C2-4463-4534-9D4A-1A967CA07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7558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Mondelez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Mondelez</dc:title>
  <dc:creator>Frederik Peiniger</dc:creator>
  <cp:lastModifiedBy>Frederik Peiniger</cp:lastModifiedBy>
  <cp:revision>1</cp:revision>
  <dcterms:created xsi:type="dcterms:W3CDTF">2020-05-07T11:02:50Z</dcterms:created>
  <dcterms:modified xsi:type="dcterms:W3CDTF">2020-05-07T11:02:55Z</dcterms:modified>
</cp:coreProperties>
</file>