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  <c:pt idx="30">
                  <c:v>43952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1D-4394-A62C-757372E54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749248"/>
        <c:axId val="257677496"/>
      </c:lineChart>
      <c:dateAx>
        <c:axId val="252749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677496"/>
        <c:crosses val="autoZero"/>
        <c:auto val="1"/>
        <c:lblOffset val="100"/>
        <c:baseTimeUnit val="days"/>
      </c:dateAx>
      <c:valAx>
        <c:axId val="257677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74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7ADBD-AC85-4E80-9C78-A0221F485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Mondelez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47006F-2C97-4A25-AAF1-E2653CD1B6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56270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E6767-92EE-439D-8A92-16934F9AD6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04/01/2020 - 05/01/2020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3091F-72EF-46BB-819A-A0F5FCD6F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2949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Mondelez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Mondelez</dc:title>
  <dc:creator>Frederik Peiniger</dc:creator>
  <cp:lastModifiedBy>Frederik Peiniger</cp:lastModifiedBy>
  <cp:revision>1</cp:revision>
  <dcterms:created xsi:type="dcterms:W3CDTF">2020-05-07T05:21:22Z</dcterms:created>
  <dcterms:modified xsi:type="dcterms:W3CDTF">2020-05-07T05:21:26Z</dcterms:modified>
</cp:coreProperties>
</file>