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88C-4324-9A86-CDA36FC85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41256"/>
        <c:axId val="289847488"/>
      </c:lineChart>
      <c:catAx>
        <c:axId val="28984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7488"/>
        <c:crosses val="autoZero"/>
        <c:auto val="1"/>
        <c:lblAlgn val="ctr"/>
        <c:lblOffset val="100"/>
        <c:noMultiLvlLbl val="0"/>
      </c:catAx>
      <c:valAx>
        <c:axId val="28984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2ED09-4988-4826-B4B5-B65F5F8D2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E0C17-5713-416D-AD77-98F0588EC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945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4AE87-F2FD-4F21-8143-B5B5DCBA0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7E4BD-5C19-451B-9152-B7C52AB87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427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Mondelez</dc:title>
  <dc:creator>Frederik Peiniger</dc:creator>
  <cp:lastModifiedBy>Frederik Peiniger</cp:lastModifiedBy>
  <cp:revision>1</cp:revision>
  <dcterms:created xsi:type="dcterms:W3CDTF">2020-05-07T05:19:00Z</dcterms:created>
  <dcterms:modified xsi:type="dcterms:W3CDTF">2020-05-07T05:19:04Z</dcterms:modified>
</cp:coreProperties>
</file>